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</p:sldMasterIdLst>
  <p:notesMasterIdLst>
    <p:notesMasterId r:id="rId6"/>
  </p:notesMasterIdLst>
  <p:handoutMasterIdLst>
    <p:handoutMasterId r:id="rId7"/>
  </p:handoutMasterIdLst>
  <p:sldIdLst>
    <p:sldId id="331" r:id="rId2"/>
    <p:sldId id="329" r:id="rId3"/>
    <p:sldId id="332" r:id="rId4"/>
    <p:sldId id="333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FB60"/>
    <a:srgbClr val="DEA6CE"/>
    <a:srgbClr val="558ED5"/>
    <a:srgbClr val="DD3FB4"/>
    <a:srgbClr val="80EC8D"/>
    <a:srgbClr val="95E6EF"/>
    <a:srgbClr val="E69EDC"/>
    <a:srgbClr val="FFFF99"/>
    <a:srgbClr val="3B1F1B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E9CD8C-31F7-A018-72B3-09B7EDB2C6C0}" v="41" dt="2025-03-21T22:10:28.527"/>
    <p1510:client id="{882FF50E-D1B2-7E36-87EA-668231BCB39F}" v="307" dt="2025-03-21T22:05:34.472"/>
    <p1510:client id="{DC0E7D87-2EEA-FCBB-F917-89C886D9ABD6}" v="475" dt="2025-03-22T00:49:27.017"/>
  </p1510:revLst>
</p1510:revInfo>
</file>

<file path=ppt/tableStyles.xml><?xml version="1.0" encoding="utf-8"?>
<a:tblStyleLst xmlns:a="http://schemas.openxmlformats.org/drawingml/2006/main" def="{57010271-FE74-4DD2-8B25-FA1AC01BC7C4}">
  <a:tblStyle styleId="{57010271-FE74-4DD2-8B25-FA1AC01BC7C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81A3B31-5287-4B97-B890-34267C19434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2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0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922" y="84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presProps" Target="presProps.xml" Id="rId8" /><Relationship Type="http://schemas.microsoft.com/office/2015/10/relationships/revisionInfo" Target="revisionInfo.xml" Id="rId13" /><Relationship Type="http://schemas.openxmlformats.org/officeDocument/2006/relationships/slide" Target="slides/slide2.xml" Id="rId3" /><Relationship Type="http://schemas.openxmlformats.org/officeDocument/2006/relationships/handoutMaster" Target="handoutMasters/handoutMaster1.xml" Id="rId7" /><Relationship Type="http://schemas.openxmlformats.org/officeDocument/2006/relationships/slide" Target="slides/slide1.xml" Id="rId2" /><Relationship Type="http://schemas.openxmlformats.org/officeDocument/2006/relationships/slideMaster" Target="slideMasters/slideMaster1.xml" Id="rId1" /><Relationship Type="http://schemas.openxmlformats.org/officeDocument/2006/relationships/notesMaster" Target="notesMasters/notesMaster1.xml" Id="rId6" /><Relationship Type="http://schemas.openxmlformats.org/officeDocument/2006/relationships/tableStyles" Target="tableStyles.xml" Id="rId11" /><Relationship Type="http://schemas.openxmlformats.org/officeDocument/2006/relationships/slide" Target="slides/slide4.xml" Id="rId5" /><Relationship Type="http://schemas.openxmlformats.org/officeDocument/2006/relationships/theme" Target="theme/theme1.xml" Id="rId10" /><Relationship Type="http://schemas.openxmlformats.org/officeDocument/2006/relationships/slide" Target="slides/slide3.xml" Id="rId4" /><Relationship Type="http://schemas.openxmlformats.org/officeDocument/2006/relationships/viewProps" Target="viewProps.xml" Id="rId9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F74FA21-BB7C-0BA5-7ECB-A4FE1A4692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557749-C793-2074-420E-E5C3F52A3A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B6BF0E15-2A87-40B2-824D-299172ABA184}" type="datetimeFigureOut">
              <a:rPr lang="ar-MA" smtClean="0"/>
              <a:t>22-09-1446</a:t>
            </a:fld>
            <a:endParaRPr lang="ar-M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4BE119-E3A7-51BA-58B2-28FC65218D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FC0E48-E16C-5449-AD55-9F3AA1B40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F980B65C-A04F-42A5-ADD6-29A0DBAF82AB}" type="slidenum">
              <a:rPr lang="ar-MA" smtClean="0"/>
              <a:t>‹#›</a:t>
            </a:fld>
            <a:endParaRPr lang="ar-MA"/>
          </a:p>
        </p:txBody>
      </p:sp>
    </p:spTree>
    <p:extLst>
      <p:ext uri="{BB962C8B-B14F-4D97-AF65-F5344CB8AC3E}">
        <p14:creationId xmlns:p14="http://schemas.microsoft.com/office/powerpoint/2010/main" val="32039170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9"/>
          <p:cNvSpPr txBox="1">
            <a:spLocks noGrp="1"/>
          </p:cNvSpPr>
          <p:nvPr>
            <p:ph type="subTitle" idx="1"/>
          </p:nvPr>
        </p:nvSpPr>
        <p:spPr>
          <a:xfrm>
            <a:off x="2332350" y="2273525"/>
            <a:ext cx="4479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title"/>
          </p:nvPr>
        </p:nvSpPr>
        <p:spPr>
          <a:xfrm>
            <a:off x="2332200" y="1634875"/>
            <a:ext cx="447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92" name="Google Shape;92;p9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93" name="Google Shape;93;p9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5" name="Google Shape;95;p9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96" name="Google Shape;96;p9"/>
          <p:cNvSpPr/>
          <p:nvPr/>
        </p:nvSpPr>
        <p:spPr>
          <a:xfrm rot="-9142868" flipH="1">
            <a:off x="4152989" y="-74167"/>
            <a:ext cx="838031" cy="619177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3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1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4" name="Google Shape;224;p21"/>
          <p:cNvGrpSpPr/>
          <p:nvPr/>
        </p:nvGrpSpPr>
        <p:grpSpPr>
          <a:xfrm>
            <a:off x="713096" y="353025"/>
            <a:ext cx="7717583" cy="130102"/>
            <a:chOff x="713100" y="444004"/>
            <a:chExt cx="7717583" cy="97200"/>
          </a:xfrm>
        </p:grpSpPr>
        <p:sp>
          <p:nvSpPr>
            <p:cNvPr id="225" name="Google Shape;225;p21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6" name="Google Shape;226;p21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7" name="Google Shape;227;p21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28" name="Google Shape;228;p21"/>
          <p:cNvSpPr/>
          <p:nvPr/>
        </p:nvSpPr>
        <p:spPr>
          <a:xfrm rot="440201" flipH="1">
            <a:off x="8241009" y="4487782"/>
            <a:ext cx="838027" cy="619173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2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2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1" name="Google Shape;231;p22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232" name="Google Shape;232;p22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3" name="Google Shape;233;p22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4" name="Google Shape;234;p22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35" name="Google Shape;235;p22"/>
          <p:cNvSpPr/>
          <p:nvPr/>
        </p:nvSpPr>
        <p:spPr>
          <a:xfrm>
            <a:off x="7677073" y="76481"/>
            <a:ext cx="1602832" cy="320574"/>
          </a:xfrm>
          <a:custGeom>
            <a:avLst/>
            <a:gdLst/>
            <a:ahLst/>
            <a:cxnLst/>
            <a:rect l="l" t="t" r="r" b="b"/>
            <a:pathLst>
              <a:path w="7855" h="1571" extrusionOk="0">
                <a:moveTo>
                  <a:pt x="635" y="0"/>
                </a:moveTo>
                <a:lnTo>
                  <a:pt x="0" y="785"/>
                </a:lnTo>
                <a:lnTo>
                  <a:pt x="635" y="1571"/>
                </a:lnTo>
                <a:lnTo>
                  <a:pt x="1305" y="1571"/>
                </a:lnTo>
                <a:lnTo>
                  <a:pt x="1464" y="1571"/>
                </a:lnTo>
                <a:lnTo>
                  <a:pt x="7855" y="1571"/>
                </a:lnTo>
                <a:lnTo>
                  <a:pt x="7855" y="0"/>
                </a:lnTo>
                <a:lnTo>
                  <a:pt x="63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6">
            <a:alphaModFix amt="96000"/>
            <a:lum/>
          </a:blip>
          <a:srcRect/>
          <a:tile tx="0" ty="0" sx="100000" sy="100000" flip="x" algn="tl"/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75503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71993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8" r:id="rId2"/>
    <p:sldLayoutId id="2147483667" r:id="rId3"/>
    <p:sldLayoutId id="2147483668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6B03A-BEBB-1B82-ECE6-41066ADDB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756BA8-4DB8-AD2D-0BD8-C54212C15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10" y="1204682"/>
            <a:ext cx="7113180" cy="2259477"/>
          </a:xfrm>
        </p:spPr>
        <p:txBody>
          <a:bodyPr/>
          <a:lstStyle/>
          <a:p>
            <a:r>
              <a:rPr lang="fr-FR" sz="3600" dirty="0">
                <a:solidFill>
                  <a:srgbClr val="FF0000"/>
                </a:solidFill>
                <a:latin typeface="MV Boli"/>
                <a:cs typeface="MV Boli"/>
              </a:rPr>
              <a:t>Les lettres muettes</a:t>
            </a:r>
            <a:br>
              <a:rPr lang="fr-FR" sz="3600" noProof="0" dirty="0"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fr-FR" sz="3600" noProof="0" dirty="0">
                <a:solidFill>
                  <a:srgbClr val="FF0000"/>
                </a:solidFill>
                <a:latin typeface="MV Boli"/>
                <a:cs typeface="MV Boli"/>
              </a:rPr>
              <a:t>Pour communiquer Page </a:t>
            </a:r>
            <a:r>
              <a:rPr lang="fr-FR" sz="3600" dirty="0">
                <a:solidFill>
                  <a:srgbClr val="FF0000"/>
                </a:solidFill>
                <a:latin typeface="MV Boli"/>
                <a:cs typeface="MV Boli"/>
              </a:rPr>
              <a:t>148-149</a:t>
            </a:r>
            <a:endParaRPr lang="fr-FR" sz="3600" noProof="0" dirty="0">
              <a:solidFill>
                <a:srgbClr val="FF0000"/>
              </a:solidFill>
              <a:latin typeface="MV Boli"/>
              <a:cs typeface="MV Boli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F0D7176-4749-DFF0-97D4-295A2F5CF9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253" y="3608613"/>
            <a:ext cx="2052083" cy="437778"/>
          </a:xfrm>
        </p:spPr>
        <p:txBody>
          <a:bodyPr/>
          <a:lstStyle/>
          <a:p>
            <a:pPr algn="l"/>
            <a:r>
              <a:rPr lang="fr-FR" sz="2000" b="1" noProof="0"/>
              <a:t>Niveau : 5AEP</a:t>
            </a:r>
          </a:p>
        </p:txBody>
      </p:sp>
      <p:sp>
        <p:nvSpPr>
          <p:cNvPr id="32" name="Subtitle 4">
            <a:extLst>
              <a:ext uri="{FF2B5EF4-FFF2-40B4-BE49-F238E27FC236}">
                <a16:creationId xmlns:a16="http://schemas.microsoft.com/office/drawing/2014/main" id="{8D5492E5-145A-84E5-329D-A34121948C9D}"/>
              </a:ext>
            </a:extLst>
          </p:cNvPr>
          <p:cNvSpPr txBox="1">
            <a:spLocks/>
          </p:cNvSpPr>
          <p:nvPr/>
        </p:nvSpPr>
        <p:spPr>
          <a:xfrm>
            <a:off x="5393347" y="3608613"/>
            <a:ext cx="3250020" cy="437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algn="l"/>
            <a:r>
              <a:rPr lang="fr-FR" sz="2000" b="1" dirty="0"/>
              <a:t>www.leadingeducation.ma</a:t>
            </a:r>
          </a:p>
        </p:txBody>
      </p:sp>
    </p:spTree>
    <p:extLst>
      <p:ext uri="{BB962C8B-B14F-4D97-AF65-F5344CB8AC3E}">
        <p14:creationId xmlns:p14="http://schemas.microsoft.com/office/powerpoint/2010/main" val="2813062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7A96F-A37E-8A55-9E07-E122157AA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age of a book&#10;&#10;AI-generated content may be incorrect.">
            <a:extLst>
              <a:ext uri="{FF2B5EF4-FFF2-40B4-BE49-F238E27FC236}">
                <a16:creationId xmlns:a16="http://schemas.microsoft.com/office/drawing/2014/main" id="{5D04591D-4943-01F9-7D18-97C0ED193D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900" t="-210"/>
          <a:stretch/>
        </p:blipFill>
        <p:spPr>
          <a:xfrm rot="-5400000">
            <a:off x="2650094" y="-1509622"/>
            <a:ext cx="4144735" cy="825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456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D7573-77A1-497D-08D2-F6CBA4666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6F4053-C441-E5AF-62B7-C178C07286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85" b="25157"/>
          <a:stretch/>
        </p:blipFill>
        <p:spPr>
          <a:xfrm>
            <a:off x="708113" y="528368"/>
            <a:ext cx="8040491" cy="4248511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99D43680-B502-D07B-BDE3-E4D47A4E3D67}"/>
              </a:ext>
            </a:extLst>
          </p:cNvPr>
          <p:cNvSpPr/>
          <p:nvPr/>
        </p:nvSpPr>
        <p:spPr>
          <a:xfrm>
            <a:off x="916556" y="2145820"/>
            <a:ext cx="172528" cy="345056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0C0B50D-5DDA-5859-A312-572BDADAC934}"/>
              </a:ext>
            </a:extLst>
          </p:cNvPr>
          <p:cNvSpPr/>
          <p:nvPr/>
        </p:nvSpPr>
        <p:spPr>
          <a:xfrm>
            <a:off x="2199735" y="2124254"/>
            <a:ext cx="172528" cy="345056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5FDFD07-BCE0-50BE-4675-0A00CD115569}"/>
              </a:ext>
            </a:extLst>
          </p:cNvPr>
          <p:cNvSpPr/>
          <p:nvPr/>
        </p:nvSpPr>
        <p:spPr>
          <a:xfrm>
            <a:off x="3116291" y="2156603"/>
            <a:ext cx="172528" cy="345056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86B9773-2533-DB65-084F-4BB5E7718CF3}"/>
              </a:ext>
            </a:extLst>
          </p:cNvPr>
          <p:cNvSpPr/>
          <p:nvPr/>
        </p:nvSpPr>
        <p:spPr>
          <a:xfrm>
            <a:off x="3612310" y="2135037"/>
            <a:ext cx="172528" cy="345056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D7234EF-9B83-D2A9-069E-1080F28521EB}"/>
              </a:ext>
            </a:extLst>
          </p:cNvPr>
          <p:cNvSpPr/>
          <p:nvPr/>
        </p:nvSpPr>
        <p:spPr>
          <a:xfrm>
            <a:off x="4140677" y="2167386"/>
            <a:ext cx="172528" cy="345056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88CF599-7225-7BA1-B62A-4CB92B5D39E9}"/>
              </a:ext>
            </a:extLst>
          </p:cNvPr>
          <p:cNvSpPr/>
          <p:nvPr/>
        </p:nvSpPr>
        <p:spPr>
          <a:xfrm>
            <a:off x="5057233" y="2167386"/>
            <a:ext cx="172528" cy="345056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07E22C8-863A-7DA2-B9EC-0C0D7B1D95D3}"/>
              </a:ext>
            </a:extLst>
          </p:cNvPr>
          <p:cNvSpPr/>
          <p:nvPr/>
        </p:nvSpPr>
        <p:spPr>
          <a:xfrm>
            <a:off x="6631553" y="2156603"/>
            <a:ext cx="172528" cy="345056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9D9BE65-C9F4-5130-99A9-D653F120D43B}"/>
              </a:ext>
            </a:extLst>
          </p:cNvPr>
          <p:cNvSpPr/>
          <p:nvPr/>
        </p:nvSpPr>
        <p:spPr>
          <a:xfrm>
            <a:off x="7310883" y="2145819"/>
            <a:ext cx="172528" cy="345056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F0A2E51-D3C7-8665-48BE-82BD05AE90EC}"/>
              </a:ext>
            </a:extLst>
          </p:cNvPr>
          <p:cNvSpPr/>
          <p:nvPr/>
        </p:nvSpPr>
        <p:spPr>
          <a:xfrm>
            <a:off x="8356836" y="2156601"/>
            <a:ext cx="172528" cy="345056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6ED9697-2CC8-6323-3ACF-49F1286D6354}"/>
              </a:ext>
            </a:extLst>
          </p:cNvPr>
          <p:cNvSpPr/>
          <p:nvPr/>
        </p:nvSpPr>
        <p:spPr>
          <a:xfrm>
            <a:off x="7720638" y="2393827"/>
            <a:ext cx="172528" cy="345056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158C29A-ED10-CD16-6A24-E9468AE0DD93}"/>
              </a:ext>
            </a:extLst>
          </p:cNvPr>
          <p:cNvSpPr/>
          <p:nvPr/>
        </p:nvSpPr>
        <p:spPr>
          <a:xfrm>
            <a:off x="7289317" y="2404610"/>
            <a:ext cx="172528" cy="345056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545063D-D002-73CB-74D6-0C2AAE84CF5D}"/>
              </a:ext>
            </a:extLst>
          </p:cNvPr>
          <p:cNvSpPr/>
          <p:nvPr/>
        </p:nvSpPr>
        <p:spPr>
          <a:xfrm>
            <a:off x="6782515" y="2404610"/>
            <a:ext cx="172528" cy="345056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94B5F92-FD59-ED93-E3CF-ECC741751465}"/>
              </a:ext>
            </a:extLst>
          </p:cNvPr>
          <p:cNvSpPr/>
          <p:nvPr/>
        </p:nvSpPr>
        <p:spPr>
          <a:xfrm>
            <a:off x="6189449" y="2426176"/>
            <a:ext cx="172528" cy="345056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CE64744-E5F1-6052-DD6F-A93C33BDD04C}"/>
              </a:ext>
            </a:extLst>
          </p:cNvPr>
          <p:cNvSpPr/>
          <p:nvPr/>
        </p:nvSpPr>
        <p:spPr>
          <a:xfrm>
            <a:off x="5369939" y="2426176"/>
            <a:ext cx="172528" cy="345056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FE0C2DC-6BB5-035E-800D-40ED0E4BB246}"/>
              </a:ext>
            </a:extLst>
          </p:cNvPr>
          <p:cNvSpPr/>
          <p:nvPr/>
        </p:nvSpPr>
        <p:spPr>
          <a:xfrm>
            <a:off x="4474948" y="2372261"/>
            <a:ext cx="172528" cy="345056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1771825-2BB9-F9FE-981C-D0D44DB0FCCF}"/>
              </a:ext>
            </a:extLst>
          </p:cNvPr>
          <p:cNvSpPr/>
          <p:nvPr/>
        </p:nvSpPr>
        <p:spPr>
          <a:xfrm>
            <a:off x="3202552" y="2372261"/>
            <a:ext cx="172528" cy="345056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A807181-0A04-3ECB-DD98-77D727C3AD5A}"/>
              </a:ext>
            </a:extLst>
          </p:cNvPr>
          <p:cNvSpPr/>
          <p:nvPr/>
        </p:nvSpPr>
        <p:spPr>
          <a:xfrm>
            <a:off x="2253646" y="2383044"/>
            <a:ext cx="172528" cy="345056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95EFBDB-0521-CF0B-8C7C-AF7D01566F1D}"/>
              </a:ext>
            </a:extLst>
          </p:cNvPr>
          <p:cNvSpPr/>
          <p:nvPr/>
        </p:nvSpPr>
        <p:spPr>
          <a:xfrm>
            <a:off x="1024382" y="2415393"/>
            <a:ext cx="172528" cy="345056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35278BB-CE8B-86CC-CE63-B9099714AB7E}"/>
              </a:ext>
            </a:extLst>
          </p:cNvPr>
          <p:cNvCxnSpPr/>
          <p:nvPr/>
        </p:nvCxnSpPr>
        <p:spPr>
          <a:xfrm>
            <a:off x="2426179" y="3062376"/>
            <a:ext cx="431320" cy="10783"/>
          </a:xfrm>
          <a:prstGeom prst="straightConnector1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15CE28F-2130-8BFD-F990-89B4325E0AEB}"/>
              </a:ext>
            </a:extLst>
          </p:cNvPr>
          <p:cNvCxnSpPr>
            <a:cxnSpLocks/>
          </p:cNvCxnSpPr>
          <p:nvPr/>
        </p:nvCxnSpPr>
        <p:spPr>
          <a:xfrm flipV="1">
            <a:off x="7030528" y="3073159"/>
            <a:ext cx="776376" cy="43132"/>
          </a:xfrm>
          <a:prstGeom prst="straightConnector1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5508416-5572-4B83-FE21-AC6E0461CED9}"/>
              </a:ext>
            </a:extLst>
          </p:cNvPr>
          <p:cNvCxnSpPr>
            <a:cxnSpLocks/>
          </p:cNvCxnSpPr>
          <p:nvPr/>
        </p:nvCxnSpPr>
        <p:spPr>
          <a:xfrm>
            <a:off x="2469311" y="3299602"/>
            <a:ext cx="431320" cy="10783"/>
          </a:xfrm>
          <a:prstGeom prst="straightConnector1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9637698-CDD0-3D58-11A6-7570DBA238F9}"/>
              </a:ext>
            </a:extLst>
          </p:cNvPr>
          <p:cNvCxnSpPr>
            <a:cxnSpLocks/>
          </p:cNvCxnSpPr>
          <p:nvPr/>
        </p:nvCxnSpPr>
        <p:spPr>
          <a:xfrm>
            <a:off x="4086764" y="3342734"/>
            <a:ext cx="431320" cy="10783"/>
          </a:xfrm>
          <a:prstGeom prst="straightConnector1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093022B-3860-5D56-FA71-A1189D7A7473}"/>
              </a:ext>
            </a:extLst>
          </p:cNvPr>
          <p:cNvCxnSpPr>
            <a:cxnSpLocks/>
          </p:cNvCxnSpPr>
          <p:nvPr/>
        </p:nvCxnSpPr>
        <p:spPr>
          <a:xfrm>
            <a:off x="7343235" y="3342734"/>
            <a:ext cx="431320" cy="10783"/>
          </a:xfrm>
          <a:prstGeom prst="straightConnector1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60A68A4-07F8-E85A-9BBE-A55C868E07FA}"/>
              </a:ext>
            </a:extLst>
          </p:cNvPr>
          <p:cNvSpPr txBox="1"/>
          <p:nvPr/>
        </p:nvSpPr>
        <p:spPr>
          <a:xfrm>
            <a:off x="1132216" y="3720141"/>
            <a:ext cx="377405" cy="33855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 dirty="0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C1E6B9C-E8C3-4A8C-8669-1C793E53F985}"/>
              </a:ext>
            </a:extLst>
          </p:cNvPr>
          <p:cNvSpPr txBox="1"/>
          <p:nvPr/>
        </p:nvSpPr>
        <p:spPr>
          <a:xfrm>
            <a:off x="2512442" y="3698575"/>
            <a:ext cx="377405" cy="33855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 dirty="0">
                <a:solidFill>
                  <a:srgbClr val="00B050"/>
                </a:solidFill>
              </a:rPr>
              <a:t>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864F037-F9C2-5ED1-D882-760AD63D99E5}"/>
              </a:ext>
            </a:extLst>
          </p:cNvPr>
          <p:cNvSpPr txBox="1"/>
          <p:nvPr/>
        </p:nvSpPr>
        <p:spPr>
          <a:xfrm>
            <a:off x="3903451" y="3709358"/>
            <a:ext cx="377405" cy="33855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 dirty="0">
                <a:solidFill>
                  <a:srgbClr val="00B050"/>
                </a:solidFill>
              </a:rPr>
              <a:t>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1D0D2AF-08BA-91EE-8464-7493676F6257}"/>
              </a:ext>
            </a:extLst>
          </p:cNvPr>
          <p:cNvSpPr txBox="1"/>
          <p:nvPr/>
        </p:nvSpPr>
        <p:spPr>
          <a:xfrm>
            <a:off x="6308064" y="3730924"/>
            <a:ext cx="377405" cy="33855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 dirty="0">
                <a:solidFill>
                  <a:srgbClr val="00B050"/>
                </a:solidFill>
              </a:rPr>
              <a:t>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04B881-C788-12F3-D088-FDC4473C794A}"/>
              </a:ext>
            </a:extLst>
          </p:cNvPr>
          <p:cNvSpPr txBox="1"/>
          <p:nvPr/>
        </p:nvSpPr>
        <p:spPr>
          <a:xfrm>
            <a:off x="1142997" y="4022065"/>
            <a:ext cx="377405" cy="33855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 dirty="0">
                <a:solidFill>
                  <a:srgbClr val="00B050"/>
                </a:solidFill>
              </a:rPr>
              <a:t>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3E728DE-7691-01DD-1074-E6D13E05FE45}"/>
              </a:ext>
            </a:extLst>
          </p:cNvPr>
          <p:cNvSpPr txBox="1"/>
          <p:nvPr/>
        </p:nvSpPr>
        <p:spPr>
          <a:xfrm>
            <a:off x="2135034" y="4000499"/>
            <a:ext cx="377405" cy="33855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 dirty="0">
                <a:solidFill>
                  <a:srgbClr val="00B050"/>
                </a:solidFill>
              </a:rPr>
              <a:t>h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A7E5F5-B893-93CB-75E4-A8DE17D94742}"/>
              </a:ext>
            </a:extLst>
          </p:cNvPr>
          <p:cNvSpPr txBox="1"/>
          <p:nvPr/>
        </p:nvSpPr>
        <p:spPr>
          <a:xfrm>
            <a:off x="4625911" y="4011282"/>
            <a:ext cx="377405" cy="33855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 dirty="0">
                <a:solidFill>
                  <a:srgbClr val="00B050"/>
                </a:solidFill>
              </a:rPr>
              <a:t>p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7B74EBB-24CA-1570-5487-E3D33C3B13C7}"/>
              </a:ext>
            </a:extLst>
          </p:cNvPr>
          <p:cNvSpPr txBox="1"/>
          <p:nvPr/>
        </p:nvSpPr>
        <p:spPr>
          <a:xfrm>
            <a:off x="6060052" y="4032848"/>
            <a:ext cx="377405" cy="33855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 dirty="0">
                <a:solidFill>
                  <a:srgbClr val="00B050"/>
                </a:solidFill>
              </a:rPr>
              <a:t>x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818CB75-0A6F-4EE8-BD22-3D3E89FB208B}"/>
              </a:ext>
            </a:extLst>
          </p:cNvPr>
          <p:cNvSpPr txBox="1"/>
          <p:nvPr/>
        </p:nvSpPr>
        <p:spPr>
          <a:xfrm>
            <a:off x="1056731" y="4334772"/>
            <a:ext cx="377405" cy="33855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 dirty="0">
                <a:solidFill>
                  <a:srgbClr val="00B050"/>
                </a:solidFill>
              </a:rPr>
              <a:t>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9A97C20-8E15-B9C1-8519-28A70AABABC4}"/>
              </a:ext>
            </a:extLst>
          </p:cNvPr>
          <p:cNvSpPr txBox="1"/>
          <p:nvPr/>
        </p:nvSpPr>
        <p:spPr>
          <a:xfrm>
            <a:off x="2598703" y="4323989"/>
            <a:ext cx="377405" cy="33855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 dirty="0">
                <a:solidFill>
                  <a:srgbClr val="00B050"/>
                </a:solidFill>
              </a:rPr>
              <a:t>p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C04BF45-7452-3ABF-6318-85446D38F695}"/>
              </a:ext>
            </a:extLst>
          </p:cNvPr>
          <p:cNvSpPr txBox="1"/>
          <p:nvPr/>
        </p:nvSpPr>
        <p:spPr>
          <a:xfrm>
            <a:off x="4248505" y="4323989"/>
            <a:ext cx="377405" cy="33855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 dirty="0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3EDF685-0E20-C3EF-6D8B-712284950F9A}"/>
              </a:ext>
            </a:extLst>
          </p:cNvPr>
          <p:cNvSpPr txBox="1"/>
          <p:nvPr/>
        </p:nvSpPr>
        <p:spPr>
          <a:xfrm>
            <a:off x="6394326" y="4334772"/>
            <a:ext cx="377405" cy="33855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 dirty="0">
                <a:solidFill>
                  <a:srgbClr val="00B050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97913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A3641-256F-D7A9-918A-546B04ACC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6B9692-3666-DB9A-AFEA-12D66E61C2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944" t="17820" r="156" b="5031"/>
          <a:stretch/>
        </p:blipFill>
        <p:spPr>
          <a:xfrm>
            <a:off x="557154" y="496020"/>
            <a:ext cx="8289379" cy="43886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E9261F-5327-7027-39CC-846B6D4D8045}"/>
              </a:ext>
            </a:extLst>
          </p:cNvPr>
          <p:cNvSpPr txBox="1"/>
          <p:nvPr/>
        </p:nvSpPr>
        <p:spPr>
          <a:xfrm>
            <a:off x="938122" y="1639018"/>
            <a:ext cx="147727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</a:rPr>
              <a:t>franc – </a:t>
            </a:r>
            <a:r>
              <a:rPr lang="en-US" sz="1600" b="1" dirty="0" err="1">
                <a:solidFill>
                  <a:srgbClr val="00B050"/>
                </a:solidFill>
              </a:rPr>
              <a:t>bouc</a:t>
            </a:r>
            <a:r>
              <a:rPr lang="en-US" sz="1600" b="1" dirty="0">
                <a:solidFill>
                  <a:srgbClr val="00B050"/>
                </a:solidFill>
              </a:rPr>
              <a:t> –tronc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003EA6-5A3B-203C-F37D-4E203ADDC565}"/>
              </a:ext>
            </a:extLst>
          </p:cNvPr>
          <p:cNvSpPr txBox="1"/>
          <p:nvPr/>
        </p:nvSpPr>
        <p:spPr>
          <a:xfrm>
            <a:off x="3094726" y="1563537"/>
            <a:ext cx="147727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</a:rPr>
              <a:t>sac – banc –avec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A30D4E-6623-6859-F23E-D51F6A3D2629}"/>
              </a:ext>
            </a:extLst>
          </p:cNvPr>
          <p:cNvSpPr txBox="1"/>
          <p:nvPr/>
        </p:nvSpPr>
        <p:spPr>
          <a:xfrm>
            <a:off x="4949405" y="1639018"/>
            <a:ext cx="147727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</a:rPr>
              <a:t>gentil – travail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4ABD72-65FE-EB3A-DE26-2528E523BD08}"/>
              </a:ext>
            </a:extLst>
          </p:cNvPr>
          <p:cNvSpPr txBox="1"/>
          <p:nvPr/>
        </p:nvSpPr>
        <p:spPr>
          <a:xfrm>
            <a:off x="7073660" y="1563537"/>
            <a:ext cx="147727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</a:rPr>
              <a:t>sol – fusil – </a:t>
            </a:r>
            <a:r>
              <a:rPr lang="en-US" sz="1600" b="1" dirty="0" err="1">
                <a:solidFill>
                  <a:srgbClr val="00B050"/>
                </a:solidFill>
              </a:rPr>
              <a:t>sel</a:t>
            </a:r>
            <a:r>
              <a:rPr lang="en-US" sz="1600" b="1" dirty="0">
                <a:solidFill>
                  <a:srgbClr val="00B050"/>
                </a:solidFill>
              </a:rPr>
              <a:t> - festival 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5932DE7-C6CE-84B7-A327-8D612A515423}"/>
              </a:ext>
            </a:extLst>
          </p:cNvPr>
          <p:cNvSpPr/>
          <p:nvPr/>
        </p:nvSpPr>
        <p:spPr>
          <a:xfrm>
            <a:off x="808727" y="2695755"/>
            <a:ext cx="8033348" cy="19517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800" b="1" dirty="0">
                <a:solidFill>
                  <a:schemeClr val="tx2">
                    <a:lumMod val="76000"/>
                  </a:schemeClr>
                </a:solidFill>
                <a:cs typeface="Arial"/>
              </a:rPr>
              <a:t>Dictée:</a:t>
            </a:r>
          </a:p>
          <a:p>
            <a:endParaRPr lang="fr-FR" sz="1800" b="1" dirty="0">
              <a:solidFill>
                <a:schemeClr val="tx2">
                  <a:lumMod val="76000"/>
                </a:schemeClr>
              </a:solidFill>
              <a:cs typeface="Arial"/>
            </a:endParaRPr>
          </a:p>
          <a:p>
            <a:pPr algn="ctr"/>
            <a:r>
              <a:rPr lang="fr-FR" sz="1800" b="1" dirty="0">
                <a:solidFill>
                  <a:srgbClr val="000000"/>
                </a:solidFill>
                <a:cs typeface="Arial"/>
              </a:rPr>
              <a:t>Tsunami est un mot japonais qui signifie vague portuaire. Il se produit quand il y a un glissement de terre sous-marin. </a:t>
            </a:r>
            <a:endParaRPr lang="fr-FR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738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 build="p" animBg="1"/>
    </p:bldLst>
  </p:timing>
</p:sld>
</file>

<file path=ppt/theme/theme1.xml><?xml version="1.0" encoding="utf-8"?>
<a:theme xmlns:a="http://schemas.openxmlformats.org/drawingml/2006/main" name="German Applied Linguistics - Master of Arts in German by Slidesgo">
  <a:themeElements>
    <a:clrScheme name="Simple Light">
      <a:dk1>
        <a:srgbClr val="000000"/>
      </a:dk1>
      <a:lt1>
        <a:srgbClr val="FFFFFF"/>
      </a:lt1>
      <a:dk2>
        <a:srgbClr val="8E9496"/>
      </a:dk2>
      <a:lt2>
        <a:srgbClr val="FC5E54"/>
      </a:lt2>
      <a:accent1>
        <a:srgbClr val="FFE685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6967</TotalTime>
  <Words>48</Words>
  <Application>Microsoft Office PowerPoint</Application>
  <PresentationFormat>On-screen Show (16:9)</PresentationFormat>
  <Paragraphs>18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German Applied Linguistics - Master of Arts in German by Slidesgo</vt:lpstr>
      <vt:lpstr>Les lettres muettes Pour communiquer Page 148-149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lettres muettes - Pour comuniquer - U5 S1&amp;S2 - www.leadingeducation.ma</dc:title>
  <dc:creator>salizaki</dc:creator>
  <cp:lastModifiedBy>Ahmed Gout</cp:lastModifiedBy>
  <cp:revision>366</cp:revision>
  <dcterms:modified xsi:type="dcterms:W3CDTF">2025-03-22T00:49:27Z</dcterms:modified>
</cp:coreProperties>
</file>