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6"/>
  </p:notesMasterIdLst>
  <p:handoutMasterIdLst>
    <p:handoutMasterId r:id="rId7"/>
  </p:handoutMasterIdLst>
  <p:sldIdLst>
    <p:sldId id="331" r:id="rId2"/>
    <p:sldId id="329" r:id="rId3"/>
    <p:sldId id="332" r:id="rId4"/>
    <p:sldId id="333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2FF50E-D1B2-7E36-87EA-668231BCB39F}" v="307" dt="2025-03-21T22:05:34.472"/>
  </p1510:revLst>
</p1510:revInfo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.GOUT" userId="S::ahmed.gout@taalim.ma::23d62c25-d4a6-4f7e-942d-704833b3c53f" providerId="AD" clId="Web-{882FF50E-D1B2-7E36-87EA-668231BCB39F}"/>
    <pc:docChg chg="modSld">
      <pc:chgData name="AHMED.GOUT" userId="S::ahmed.gout@taalim.ma::23d62c25-d4a6-4f7e-942d-704833b3c53f" providerId="AD" clId="Web-{882FF50E-D1B2-7E36-87EA-668231BCB39F}" dt="2025-03-21T22:05:34.472" v="248"/>
      <pc:docMkLst>
        <pc:docMk/>
      </pc:docMkLst>
      <pc:sldChg chg="addSp delSp modSp delAnim">
        <pc:chgData name="AHMED.GOUT" userId="S::ahmed.gout@taalim.ma::23d62c25-d4a6-4f7e-942d-704833b3c53f" providerId="AD" clId="Web-{882FF50E-D1B2-7E36-87EA-668231BCB39F}" dt="2025-03-21T21:22:40.120" v="81" actId="14100"/>
        <pc:sldMkLst>
          <pc:docMk/>
          <pc:sldMk cId="2836456785" sldId="329"/>
        </pc:sldMkLst>
        <pc:spChg chg="del">
          <ac:chgData name="AHMED.GOUT" userId="S::ahmed.gout@taalim.ma::23d62c25-d4a6-4f7e-942d-704833b3c53f" providerId="AD" clId="Web-{882FF50E-D1B2-7E36-87EA-668231BCB39F}" dt="2025-03-21T20:12:53.474" v="72"/>
          <ac:spMkLst>
            <pc:docMk/>
            <pc:sldMk cId="2836456785" sldId="329"/>
            <ac:spMk id="4" creationId="{E1B12F5D-86E9-ECEB-CEC8-9BB3DFD5B332}"/>
          </ac:spMkLst>
        </pc:spChg>
        <pc:spChg chg="del">
          <ac:chgData name="AHMED.GOUT" userId="S::ahmed.gout@taalim.ma::23d62c25-d4a6-4f7e-942d-704833b3c53f" providerId="AD" clId="Web-{882FF50E-D1B2-7E36-87EA-668231BCB39F}" dt="2025-03-21T20:12:53.474" v="71"/>
          <ac:spMkLst>
            <pc:docMk/>
            <pc:sldMk cId="2836456785" sldId="329"/>
            <ac:spMk id="6" creationId="{FB85DBBF-1200-E5D5-7B81-C1D2F739ECA9}"/>
          </ac:spMkLst>
        </pc:spChg>
        <pc:spChg chg="del">
          <ac:chgData name="AHMED.GOUT" userId="S::ahmed.gout@taalim.ma::23d62c25-d4a6-4f7e-942d-704833b3c53f" providerId="AD" clId="Web-{882FF50E-D1B2-7E36-87EA-668231BCB39F}" dt="2025-03-21T20:12:53.474" v="70"/>
          <ac:spMkLst>
            <pc:docMk/>
            <pc:sldMk cId="2836456785" sldId="329"/>
            <ac:spMk id="8" creationId="{7B6A9E6C-830D-F530-BE19-1FF2EECFD179}"/>
          </ac:spMkLst>
        </pc:spChg>
        <pc:spChg chg="del">
          <ac:chgData name="AHMED.GOUT" userId="S::ahmed.gout@taalim.ma::23d62c25-d4a6-4f7e-942d-704833b3c53f" providerId="AD" clId="Web-{882FF50E-D1B2-7E36-87EA-668231BCB39F}" dt="2025-03-21T20:12:53.474" v="69"/>
          <ac:spMkLst>
            <pc:docMk/>
            <pc:sldMk cId="2836456785" sldId="329"/>
            <ac:spMk id="9" creationId="{BDC99E02-46A5-5529-E95C-AA7903C30B7F}"/>
          </ac:spMkLst>
        </pc:spChg>
        <pc:spChg chg="del">
          <ac:chgData name="AHMED.GOUT" userId="S::ahmed.gout@taalim.ma::23d62c25-d4a6-4f7e-942d-704833b3c53f" providerId="AD" clId="Web-{882FF50E-D1B2-7E36-87EA-668231BCB39F}" dt="2025-03-21T20:12:53.474" v="68"/>
          <ac:spMkLst>
            <pc:docMk/>
            <pc:sldMk cId="2836456785" sldId="329"/>
            <ac:spMk id="10" creationId="{AEFE121F-F075-7D31-60B0-00C8691BE3FA}"/>
          </ac:spMkLst>
        </pc:spChg>
        <pc:spChg chg="del">
          <ac:chgData name="AHMED.GOUT" userId="S::ahmed.gout@taalim.ma::23d62c25-d4a6-4f7e-942d-704833b3c53f" providerId="AD" clId="Web-{882FF50E-D1B2-7E36-87EA-668231BCB39F}" dt="2025-03-21T20:12:53.474" v="67"/>
          <ac:spMkLst>
            <pc:docMk/>
            <pc:sldMk cId="2836456785" sldId="329"/>
            <ac:spMk id="11" creationId="{F06913DE-CA78-32B8-FEF4-A9F3D3B2D519}"/>
          </ac:spMkLst>
        </pc:spChg>
        <pc:spChg chg="del">
          <ac:chgData name="AHMED.GOUT" userId="S::ahmed.gout@taalim.ma::23d62c25-d4a6-4f7e-942d-704833b3c53f" providerId="AD" clId="Web-{882FF50E-D1B2-7E36-87EA-668231BCB39F}" dt="2025-03-21T20:12:53.474" v="66"/>
          <ac:spMkLst>
            <pc:docMk/>
            <pc:sldMk cId="2836456785" sldId="329"/>
            <ac:spMk id="13" creationId="{92FF910F-B4AD-19AA-1A50-9758988AAD34}"/>
          </ac:spMkLst>
        </pc:spChg>
        <pc:picChg chg="add mod modCrop">
          <ac:chgData name="AHMED.GOUT" userId="S::ahmed.gout@taalim.ma::23d62c25-d4a6-4f7e-942d-704833b3c53f" providerId="AD" clId="Web-{882FF50E-D1B2-7E36-87EA-668231BCB39F}" dt="2025-03-21T21:22:40.120" v="81" actId="14100"/>
          <ac:picMkLst>
            <pc:docMk/>
            <pc:sldMk cId="2836456785" sldId="329"/>
            <ac:picMk id="2" creationId="{E96A0C0C-1729-343A-E345-DC1A86470B67}"/>
          </ac:picMkLst>
        </pc:picChg>
        <pc:picChg chg="del">
          <ac:chgData name="AHMED.GOUT" userId="S::ahmed.gout@taalim.ma::23d62c25-d4a6-4f7e-942d-704833b3c53f" providerId="AD" clId="Web-{882FF50E-D1B2-7E36-87EA-668231BCB39F}" dt="2025-03-21T20:12:53.474" v="73"/>
          <ac:picMkLst>
            <pc:docMk/>
            <pc:sldMk cId="2836456785" sldId="329"/>
            <ac:picMk id="3" creationId="{1FAF64CE-6437-679B-6D77-C13AD835D251}"/>
          </ac:picMkLst>
        </pc:picChg>
      </pc:sldChg>
      <pc:sldChg chg="modSp">
        <pc:chgData name="AHMED.GOUT" userId="S::ahmed.gout@taalim.ma::23d62c25-d4a6-4f7e-942d-704833b3c53f" providerId="AD" clId="Web-{882FF50E-D1B2-7E36-87EA-668231BCB39F}" dt="2025-03-21T20:11:14.952" v="65" actId="1076"/>
        <pc:sldMkLst>
          <pc:docMk/>
          <pc:sldMk cId="2813062092" sldId="331"/>
        </pc:sldMkLst>
        <pc:spChg chg="mod">
          <ac:chgData name="AHMED.GOUT" userId="S::ahmed.gout@taalim.ma::23d62c25-d4a6-4f7e-942d-704833b3c53f" providerId="AD" clId="Web-{882FF50E-D1B2-7E36-87EA-668231BCB39F}" dt="2025-03-21T20:11:06.936" v="63" actId="20577"/>
          <ac:spMkLst>
            <pc:docMk/>
            <pc:sldMk cId="2813062092" sldId="331"/>
            <ac:spMk id="4" creationId="{AE756BA8-4DB8-AD2D-0BD8-C54212C15CD4}"/>
          </ac:spMkLst>
        </pc:spChg>
        <pc:spChg chg="mod">
          <ac:chgData name="AHMED.GOUT" userId="S::ahmed.gout@taalim.ma::23d62c25-d4a6-4f7e-942d-704833b3c53f" providerId="AD" clId="Web-{882FF50E-D1B2-7E36-87EA-668231BCB39F}" dt="2025-03-21T20:11:09.296" v="64" actId="1076"/>
          <ac:spMkLst>
            <pc:docMk/>
            <pc:sldMk cId="2813062092" sldId="331"/>
            <ac:spMk id="5" creationId="{BF0D7176-4749-DFF0-97D4-295A2F5CF938}"/>
          </ac:spMkLst>
        </pc:spChg>
        <pc:spChg chg="mod">
          <ac:chgData name="AHMED.GOUT" userId="S::ahmed.gout@taalim.ma::23d62c25-d4a6-4f7e-942d-704833b3c53f" providerId="AD" clId="Web-{882FF50E-D1B2-7E36-87EA-668231BCB39F}" dt="2025-03-21T20:11:14.952" v="65" actId="1076"/>
          <ac:spMkLst>
            <pc:docMk/>
            <pc:sldMk cId="2813062092" sldId="331"/>
            <ac:spMk id="32" creationId="{8D5492E5-145A-84E5-329D-A34121948C9D}"/>
          </ac:spMkLst>
        </pc:spChg>
      </pc:sldChg>
      <pc:sldChg chg="addSp delSp modSp addAnim delAnim">
        <pc:chgData name="AHMED.GOUT" userId="S::ahmed.gout@taalim.ma::23d62c25-d4a6-4f7e-942d-704833b3c53f" providerId="AD" clId="Web-{882FF50E-D1B2-7E36-87EA-668231BCB39F}" dt="2025-03-21T21:45:08.196" v="154"/>
        <pc:sldMkLst>
          <pc:docMk/>
          <pc:sldMk cId="979139851" sldId="332"/>
        </pc:sldMkLst>
        <pc:spChg chg="del">
          <ac:chgData name="AHMED.GOUT" userId="S::ahmed.gout@taalim.ma::23d62c25-d4a6-4f7e-942d-704833b3c53f" providerId="AD" clId="Web-{882FF50E-D1B2-7E36-87EA-668231BCB39F}" dt="2025-03-21T21:23:19.793" v="90"/>
          <ac:spMkLst>
            <pc:docMk/>
            <pc:sldMk cId="979139851" sldId="332"/>
            <ac:spMk id="7" creationId="{A213ED02-6741-DF89-7B5B-8A49DDDC858C}"/>
          </ac:spMkLst>
        </pc:spChg>
        <pc:spChg chg="add mod">
          <ac:chgData name="AHMED.GOUT" userId="S::ahmed.gout@taalim.ma::23d62c25-d4a6-4f7e-942d-704833b3c53f" providerId="AD" clId="Web-{882FF50E-D1B2-7E36-87EA-668231BCB39F}" dt="2025-03-21T21:40:30.921" v="128" actId="14100"/>
          <ac:spMkLst>
            <pc:docMk/>
            <pc:sldMk cId="979139851" sldId="332"/>
            <ac:spMk id="9" creationId="{98285C2D-C660-6D60-6BBD-4FE6A26E97CD}"/>
          </ac:spMkLst>
        </pc:spChg>
        <pc:spChg chg="add mod">
          <ac:chgData name="AHMED.GOUT" userId="S::ahmed.gout@taalim.ma::23d62c25-d4a6-4f7e-942d-704833b3c53f" providerId="AD" clId="Web-{882FF50E-D1B2-7E36-87EA-668231BCB39F}" dt="2025-03-21T21:40:59.984" v="134" actId="14100"/>
          <ac:spMkLst>
            <pc:docMk/>
            <pc:sldMk cId="979139851" sldId="332"/>
            <ac:spMk id="10" creationId="{6964135F-3BB1-D5CF-8692-6EC64EDF30EA}"/>
          </ac:spMkLst>
        </pc:spChg>
        <pc:spChg chg="add mod">
          <ac:chgData name="AHMED.GOUT" userId="S::ahmed.gout@taalim.ma::23d62c25-d4a6-4f7e-942d-704833b3c53f" providerId="AD" clId="Web-{882FF50E-D1B2-7E36-87EA-668231BCB39F}" dt="2025-03-21T21:43:05.426" v="140" actId="20577"/>
          <ac:spMkLst>
            <pc:docMk/>
            <pc:sldMk cId="979139851" sldId="332"/>
            <ac:spMk id="11" creationId="{291E9563-2793-3902-1EE1-A870ED81B273}"/>
          </ac:spMkLst>
        </pc:spChg>
        <pc:spChg chg="del">
          <ac:chgData name="AHMED.GOUT" userId="S::ahmed.gout@taalim.ma::23d62c25-d4a6-4f7e-942d-704833b3c53f" providerId="AD" clId="Web-{882FF50E-D1B2-7E36-87EA-668231BCB39F}" dt="2025-03-21T21:23:19.777" v="89"/>
          <ac:spMkLst>
            <pc:docMk/>
            <pc:sldMk cId="979139851" sldId="332"/>
            <ac:spMk id="12" creationId="{00C369E9-5737-BC6A-9DFB-B3C7516658A9}"/>
          </ac:spMkLst>
        </pc:spChg>
        <pc:spChg chg="add mod">
          <ac:chgData name="AHMED.GOUT" userId="S::ahmed.gout@taalim.ma::23d62c25-d4a6-4f7e-942d-704833b3c53f" providerId="AD" clId="Web-{882FF50E-D1B2-7E36-87EA-668231BCB39F}" dt="2025-03-21T21:43:41.286" v="146" actId="20577"/>
          <ac:spMkLst>
            <pc:docMk/>
            <pc:sldMk cId="979139851" sldId="332"/>
            <ac:spMk id="13" creationId="{21CAC12A-2F14-CA41-A8E0-ADC1B0A69B9E}"/>
          </ac:spMkLst>
        </pc:spChg>
        <pc:spChg chg="del">
          <ac:chgData name="AHMED.GOUT" userId="S::ahmed.gout@taalim.ma::23d62c25-d4a6-4f7e-942d-704833b3c53f" providerId="AD" clId="Web-{882FF50E-D1B2-7E36-87EA-668231BCB39F}" dt="2025-03-21T21:23:19.777" v="88"/>
          <ac:spMkLst>
            <pc:docMk/>
            <pc:sldMk cId="979139851" sldId="332"/>
            <ac:spMk id="14" creationId="{8952F2ED-0213-A5BC-F1AB-BC2FF7A45321}"/>
          </ac:spMkLst>
        </pc:spChg>
        <pc:picChg chg="add mod modCrop">
          <ac:chgData name="AHMED.GOUT" userId="S::ahmed.gout@taalim.ma::23d62c25-d4a6-4f7e-942d-704833b3c53f" providerId="AD" clId="Web-{882FF50E-D1B2-7E36-87EA-668231BCB39F}" dt="2025-03-21T21:34:19.049" v="99" actId="1076"/>
          <ac:picMkLst>
            <pc:docMk/>
            <pc:sldMk cId="979139851" sldId="332"/>
            <ac:picMk id="2" creationId="{F19BBD53-3304-9F1E-244C-A9EBB61C2202}"/>
          </ac:picMkLst>
        </pc:picChg>
        <pc:picChg chg="del">
          <ac:chgData name="AHMED.GOUT" userId="S::ahmed.gout@taalim.ma::23d62c25-d4a6-4f7e-942d-704833b3c53f" providerId="AD" clId="Web-{882FF50E-D1B2-7E36-87EA-668231BCB39F}" dt="2025-03-21T21:23:19.793" v="91"/>
          <ac:picMkLst>
            <pc:docMk/>
            <pc:sldMk cId="979139851" sldId="332"/>
            <ac:picMk id="5" creationId="{60B57A91-48C9-6A23-6472-6488B2556E72}"/>
          </ac:picMkLst>
        </pc:picChg>
        <pc:cxnChg chg="add mod">
          <ac:chgData name="AHMED.GOUT" userId="S::ahmed.gout@taalim.ma::23d62c25-d4a6-4f7e-942d-704833b3c53f" providerId="AD" clId="Web-{882FF50E-D1B2-7E36-87EA-668231BCB39F}" dt="2025-03-21T21:37:31.899" v="114" actId="14100"/>
          <ac:cxnSpMkLst>
            <pc:docMk/>
            <pc:sldMk cId="979139851" sldId="332"/>
            <ac:cxnSpMk id="3" creationId="{A6E70842-98A1-8A7B-6429-02709F87E5A1}"/>
          </ac:cxnSpMkLst>
        </pc:cxnChg>
        <pc:cxnChg chg="add mod">
          <ac:chgData name="AHMED.GOUT" userId="S::ahmed.gout@taalim.ma::23d62c25-d4a6-4f7e-942d-704833b3c53f" providerId="AD" clId="Web-{882FF50E-D1B2-7E36-87EA-668231BCB39F}" dt="2025-03-21T21:37:02.289" v="110" actId="14100"/>
          <ac:cxnSpMkLst>
            <pc:docMk/>
            <pc:sldMk cId="979139851" sldId="332"/>
            <ac:cxnSpMk id="4" creationId="{D4D1682F-5F3B-B38D-75DB-568A493C67E5}"/>
          </ac:cxnSpMkLst>
        </pc:cxnChg>
        <pc:cxnChg chg="add mod">
          <ac:chgData name="AHMED.GOUT" userId="S::ahmed.gout@taalim.ma::23d62c25-d4a6-4f7e-942d-704833b3c53f" providerId="AD" clId="Web-{882FF50E-D1B2-7E36-87EA-668231BCB39F}" dt="2025-03-21T21:37:45.462" v="115" actId="14100"/>
          <ac:cxnSpMkLst>
            <pc:docMk/>
            <pc:sldMk cId="979139851" sldId="332"/>
            <ac:cxnSpMk id="6" creationId="{5725F8A0-30E2-F02D-0E17-3DFBFFA0AD0C}"/>
          </ac:cxnSpMkLst>
        </pc:cxnChg>
        <pc:cxnChg chg="add mod">
          <ac:chgData name="AHMED.GOUT" userId="S::ahmed.gout@taalim.ma::23d62c25-d4a6-4f7e-942d-704833b3c53f" providerId="AD" clId="Web-{882FF50E-D1B2-7E36-87EA-668231BCB39F}" dt="2025-03-21T21:38:03.588" v="118" actId="14100"/>
          <ac:cxnSpMkLst>
            <pc:docMk/>
            <pc:sldMk cId="979139851" sldId="332"/>
            <ac:cxnSpMk id="8" creationId="{ED201EBA-D994-4673-7865-1C08B9ACB60B}"/>
          </ac:cxnSpMkLst>
        </pc:cxnChg>
        <pc:cxnChg chg="del">
          <ac:chgData name="AHMED.GOUT" userId="S::ahmed.gout@taalim.ma::23d62c25-d4a6-4f7e-942d-704833b3c53f" providerId="AD" clId="Web-{882FF50E-D1B2-7E36-87EA-668231BCB39F}" dt="2025-03-21T21:23:19.777" v="87"/>
          <ac:cxnSpMkLst>
            <pc:docMk/>
            <pc:sldMk cId="979139851" sldId="332"/>
            <ac:cxnSpMk id="16" creationId="{0D618450-B4E9-5B48-E683-2FD2411F952B}"/>
          </ac:cxnSpMkLst>
        </pc:cxnChg>
        <pc:cxnChg chg="del">
          <ac:chgData name="AHMED.GOUT" userId="S::ahmed.gout@taalim.ma::23d62c25-d4a6-4f7e-942d-704833b3c53f" providerId="AD" clId="Web-{882FF50E-D1B2-7E36-87EA-668231BCB39F}" dt="2025-03-21T21:23:19.777" v="86"/>
          <ac:cxnSpMkLst>
            <pc:docMk/>
            <pc:sldMk cId="979139851" sldId="332"/>
            <ac:cxnSpMk id="18" creationId="{134D8F60-A218-56FF-F5D7-D9B0211C06FA}"/>
          </ac:cxnSpMkLst>
        </pc:cxnChg>
        <pc:cxnChg chg="del">
          <ac:chgData name="AHMED.GOUT" userId="S::ahmed.gout@taalim.ma::23d62c25-d4a6-4f7e-942d-704833b3c53f" providerId="AD" clId="Web-{882FF50E-D1B2-7E36-87EA-668231BCB39F}" dt="2025-03-21T21:23:19.777" v="85"/>
          <ac:cxnSpMkLst>
            <pc:docMk/>
            <pc:sldMk cId="979139851" sldId="332"/>
            <ac:cxnSpMk id="21" creationId="{4DCB7B92-CF36-3630-4BCA-A9A9DC445C7F}"/>
          </ac:cxnSpMkLst>
        </pc:cxnChg>
        <pc:cxnChg chg="del">
          <ac:chgData name="AHMED.GOUT" userId="S::ahmed.gout@taalim.ma::23d62c25-d4a6-4f7e-942d-704833b3c53f" providerId="AD" clId="Web-{882FF50E-D1B2-7E36-87EA-668231BCB39F}" dt="2025-03-21T21:23:19.777" v="84"/>
          <ac:cxnSpMkLst>
            <pc:docMk/>
            <pc:sldMk cId="979139851" sldId="332"/>
            <ac:cxnSpMk id="24" creationId="{BB7A9C68-F39D-D2DE-5B4A-3A97CD6995F1}"/>
          </ac:cxnSpMkLst>
        </pc:cxnChg>
        <pc:cxnChg chg="del">
          <ac:chgData name="AHMED.GOUT" userId="S::ahmed.gout@taalim.ma::23d62c25-d4a6-4f7e-942d-704833b3c53f" providerId="AD" clId="Web-{882FF50E-D1B2-7E36-87EA-668231BCB39F}" dt="2025-03-21T21:23:19.777" v="83"/>
          <ac:cxnSpMkLst>
            <pc:docMk/>
            <pc:sldMk cId="979139851" sldId="332"/>
            <ac:cxnSpMk id="25" creationId="{FD1BB7A6-548A-14D0-7781-2F2397134574}"/>
          </ac:cxnSpMkLst>
        </pc:cxnChg>
        <pc:cxnChg chg="del">
          <ac:chgData name="AHMED.GOUT" userId="S::ahmed.gout@taalim.ma::23d62c25-d4a6-4f7e-942d-704833b3c53f" providerId="AD" clId="Web-{882FF50E-D1B2-7E36-87EA-668231BCB39F}" dt="2025-03-21T21:23:19.777" v="82"/>
          <ac:cxnSpMkLst>
            <pc:docMk/>
            <pc:sldMk cId="979139851" sldId="332"/>
            <ac:cxnSpMk id="28" creationId="{352DA7B3-DC93-9F81-CFE8-6EE8DE1CD44A}"/>
          </ac:cxnSpMkLst>
        </pc:cxnChg>
      </pc:sldChg>
      <pc:sldChg chg="addSp delSp modSp addAnim delAnim">
        <pc:chgData name="AHMED.GOUT" userId="S::ahmed.gout@taalim.ma::23d62c25-d4a6-4f7e-942d-704833b3c53f" providerId="AD" clId="Web-{882FF50E-D1B2-7E36-87EA-668231BCB39F}" dt="2025-03-21T22:05:34.472" v="248"/>
        <pc:sldMkLst>
          <pc:docMk/>
          <pc:sldMk cId="2577381319" sldId="333"/>
        </pc:sldMkLst>
        <pc:spChg chg="del">
          <ac:chgData name="AHMED.GOUT" userId="S::ahmed.gout@taalim.ma::23d62c25-d4a6-4f7e-942d-704833b3c53f" providerId="AD" clId="Web-{882FF50E-D1B2-7E36-87EA-668231BCB39F}" dt="2025-03-21T21:45:45.166" v="166"/>
          <ac:spMkLst>
            <pc:docMk/>
            <pc:sldMk cId="2577381319" sldId="333"/>
            <ac:spMk id="4" creationId="{D026CACB-5339-E093-C5D9-C0591488E4BA}"/>
          </ac:spMkLst>
        </pc:spChg>
        <pc:spChg chg="add mod">
          <ac:chgData name="AHMED.GOUT" userId="S::ahmed.gout@taalim.ma::23d62c25-d4a6-4f7e-942d-704833b3c53f" providerId="AD" clId="Web-{882FF50E-D1B2-7E36-87EA-668231BCB39F}" dt="2025-03-21T21:57:59.582" v="195" actId="14100"/>
          <ac:spMkLst>
            <pc:docMk/>
            <pc:sldMk cId="2577381319" sldId="333"/>
            <ac:spMk id="5" creationId="{F8039830-3E1E-A76B-AAE2-39419565D59F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65"/>
          <ac:spMkLst>
            <pc:docMk/>
            <pc:sldMk cId="2577381319" sldId="333"/>
            <ac:spMk id="6" creationId="{5AE573E9-C45B-5C30-DD53-98A2684F172C}"/>
          </ac:spMkLst>
        </pc:spChg>
        <pc:spChg chg="add mod">
          <ac:chgData name="AHMED.GOUT" userId="S::ahmed.gout@taalim.ma::23d62c25-d4a6-4f7e-942d-704833b3c53f" providerId="AD" clId="Web-{882FF50E-D1B2-7E36-87EA-668231BCB39F}" dt="2025-03-21T21:59:01.131" v="201" actId="20577"/>
          <ac:spMkLst>
            <pc:docMk/>
            <pc:sldMk cId="2577381319" sldId="333"/>
            <ac:spMk id="7" creationId="{3D25E937-2D60-9A93-2FF7-A11900C85644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64"/>
          <ac:spMkLst>
            <pc:docMk/>
            <pc:sldMk cId="2577381319" sldId="333"/>
            <ac:spMk id="8" creationId="{223D07C3-F00A-491C-51B7-E7317752B636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63"/>
          <ac:spMkLst>
            <pc:docMk/>
            <pc:sldMk cId="2577381319" sldId="333"/>
            <ac:spMk id="9" creationId="{D2744672-A0E9-B6C2-52D4-2FA999A14602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62"/>
          <ac:spMkLst>
            <pc:docMk/>
            <pc:sldMk cId="2577381319" sldId="333"/>
            <ac:spMk id="10" creationId="{3A0504E3-5DA0-9736-07AC-FB9FB63EDFC1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61"/>
          <ac:spMkLst>
            <pc:docMk/>
            <pc:sldMk cId="2577381319" sldId="333"/>
            <ac:spMk id="11" creationId="{4CB88BFC-A792-C351-EA11-8B8BEA30B811}"/>
          </ac:spMkLst>
        </pc:spChg>
        <pc:spChg chg="add mod">
          <ac:chgData name="AHMED.GOUT" userId="S::ahmed.gout@taalim.ma::23d62c25-d4a6-4f7e-942d-704833b3c53f" providerId="AD" clId="Web-{882FF50E-D1B2-7E36-87EA-668231BCB39F}" dt="2025-03-21T22:00:30.384" v="218" actId="20577"/>
          <ac:spMkLst>
            <pc:docMk/>
            <pc:sldMk cId="2577381319" sldId="333"/>
            <ac:spMk id="12" creationId="{5A18A13F-1E88-CA59-2BBD-4A94D49E68DA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60"/>
          <ac:spMkLst>
            <pc:docMk/>
            <pc:sldMk cId="2577381319" sldId="333"/>
            <ac:spMk id="13" creationId="{481A87E7-7203-09DA-6047-519E16F32B8F}"/>
          </ac:spMkLst>
        </pc:spChg>
        <pc:spChg chg="add mod">
          <ac:chgData name="AHMED.GOUT" userId="S::ahmed.gout@taalim.ma::23d62c25-d4a6-4f7e-942d-704833b3c53f" providerId="AD" clId="Web-{882FF50E-D1B2-7E36-87EA-668231BCB39F}" dt="2025-03-21T22:00:33.540" v="219" actId="14100"/>
          <ac:spMkLst>
            <pc:docMk/>
            <pc:sldMk cId="2577381319" sldId="333"/>
            <ac:spMk id="14" creationId="{59F9EDF4-E75D-4F6A-36FA-2FBDC76C68A8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59"/>
          <ac:spMkLst>
            <pc:docMk/>
            <pc:sldMk cId="2577381319" sldId="333"/>
            <ac:spMk id="15" creationId="{29239CF9-80A1-E86F-D1E0-B6E5B1DF68B4}"/>
          </ac:spMkLst>
        </pc:spChg>
        <pc:spChg chg="add mod">
          <ac:chgData name="AHMED.GOUT" userId="S::ahmed.gout@taalim.ma::23d62c25-d4a6-4f7e-942d-704833b3c53f" providerId="AD" clId="Web-{882FF50E-D1B2-7E36-87EA-668231BCB39F}" dt="2025-03-21T22:04:01.844" v="240" actId="20577"/>
          <ac:spMkLst>
            <pc:docMk/>
            <pc:sldMk cId="2577381319" sldId="333"/>
            <ac:spMk id="16" creationId="{8BFCAEE4-174C-EEF4-8DC2-9DB91AD0A21B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58"/>
          <ac:spMkLst>
            <pc:docMk/>
            <pc:sldMk cId="2577381319" sldId="333"/>
            <ac:spMk id="17" creationId="{0DEA8190-C615-1AFF-0ECA-D415F43D5755}"/>
          </ac:spMkLst>
        </pc:spChg>
        <pc:spChg chg="add mod">
          <ac:chgData name="AHMED.GOUT" userId="S::ahmed.gout@taalim.ma::23d62c25-d4a6-4f7e-942d-704833b3c53f" providerId="AD" clId="Web-{882FF50E-D1B2-7E36-87EA-668231BCB39F}" dt="2025-03-21T22:01:27.573" v="231" actId="1076"/>
          <ac:spMkLst>
            <pc:docMk/>
            <pc:sldMk cId="2577381319" sldId="333"/>
            <ac:spMk id="18" creationId="{420EE6BB-D8B0-EA23-72AD-1FDED8A6DD99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57"/>
          <ac:spMkLst>
            <pc:docMk/>
            <pc:sldMk cId="2577381319" sldId="333"/>
            <ac:spMk id="19" creationId="{A9DEB129-508A-9143-A518-69DCF95A383D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66" v="156"/>
          <ac:spMkLst>
            <pc:docMk/>
            <pc:sldMk cId="2577381319" sldId="333"/>
            <ac:spMk id="20" creationId="{6AAAF242-EC31-E8CF-CD32-E0E535414839}"/>
          </ac:spMkLst>
        </pc:spChg>
        <pc:spChg chg="add mod">
          <ac:chgData name="AHMED.GOUT" userId="S::ahmed.gout@taalim.ma::23d62c25-d4a6-4f7e-942d-704833b3c53f" providerId="AD" clId="Web-{882FF50E-D1B2-7E36-87EA-668231BCB39F}" dt="2025-03-21T22:01:49.558" v="233" actId="1076"/>
          <ac:spMkLst>
            <pc:docMk/>
            <pc:sldMk cId="2577381319" sldId="333"/>
            <ac:spMk id="21" creationId="{97DABDF2-564A-9AB0-1262-1E738E96EED0}"/>
          </ac:spMkLst>
        </pc:spChg>
        <pc:spChg chg="del">
          <ac:chgData name="AHMED.GOUT" userId="S::ahmed.gout@taalim.ma::23d62c25-d4a6-4f7e-942d-704833b3c53f" providerId="AD" clId="Web-{882FF50E-D1B2-7E36-87EA-668231BCB39F}" dt="2025-03-21T21:45:45.150" v="155"/>
          <ac:spMkLst>
            <pc:docMk/>
            <pc:sldMk cId="2577381319" sldId="333"/>
            <ac:spMk id="22" creationId="{35869F05-EDCD-7471-9436-82A5490811EE}"/>
          </ac:spMkLst>
        </pc:spChg>
        <pc:spChg chg="add mod">
          <ac:chgData name="AHMED.GOUT" userId="S::ahmed.gout@taalim.ma::23d62c25-d4a6-4f7e-942d-704833b3c53f" providerId="AD" clId="Web-{882FF50E-D1B2-7E36-87EA-668231BCB39F}" dt="2025-03-21T22:02:23.840" v="238" actId="20577"/>
          <ac:spMkLst>
            <pc:docMk/>
            <pc:sldMk cId="2577381319" sldId="333"/>
            <ac:spMk id="23" creationId="{BA7AD4F1-8FCA-15FA-A530-56750B31756D}"/>
          </ac:spMkLst>
        </pc:spChg>
        <pc:picChg chg="add mod modCrop">
          <ac:chgData name="AHMED.GOUT" userId="S::ahmed.gout@taalim.ma::23d62c25-d4a6-4f7e-942d-704833b3c53f" providerId="AD" clId="Web-{882FF50E-D1B2-7E36-87EA-668231BCB39F}" dt="2025-03-21T21:55:45.685" v="179" actId="14100"/>
          <ac:picMkLst>
            <pc:docMk/>
            <pc:sldMk cId="2577381319" sldId="333"/>
            <ac:picMk id="2" creationId="{F4AFDC82-F681-A6D9-F744-83D71C8776E1}"/>
          </ac:picMkLst>
        </pc:picChg>
        <pc:picChg chg="del">
          <ac:chgData name="AHMED.GOUT" userId="S::ahmed.gout@taalim.ma::23d62c25-d4a6-4f7e-942d-704833b3c53f" providerId="AD" clId="Web-{882FF50E-D1B2-7E36-87EA-668231BCB39F}" dt="2025-03-21T21:45:45.166" v="167"/>
          <ac:picMkLst>
            <pc:docMk/>
            <pc:sldMk cId="2577381319" sldId="333"/>
            <ac:picMk id="3" creationId="{D178F536-C17F-3CB9-E5C0-30A9056495B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22-09-1446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579267"/>
            <a:ext cx="7113180" cy="2820193"/>
          </a:xfrm>
        </p:spPr>
        <p:txBody>
          <a:bodyPr/>
          <a:lstStyle/>
          <a:p>
            <a:r>
              <a:rPr lang="fr-FR" sz="3600" dirty="0">
                <a:solidFill>
                  <a:schemeClr val="tx2"/>
                </a:solidFill>
                <a:latin typeface="MV Boli"/>
                <a:cs typeface="MV Boli"/>
              </a:rPr>
              <a:t>les déterminons (adjectifs possessifs et adjectifs démonstratifs )</a:t>
            </a:r>
            <a:br>
              <a:rPr lang="fr-FR" sz="3600" noProof="0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/>
                <a:cs typeface="MV Boli"/>
              </a:rPr>
              <a:t>Pour communiquer Page </a:t>
            </a:r>
            <a:r>
              <a:rPr lang="fr-FR" sz="3600" dirty="0">
                <a:solidFill>
                  <a:schemeClr val="tx2"/>
                </a:solidFill>
                <a:latin typeface="MV Boli"/>
                <a:cs typeface="MV Boli"/>
              </a:rPr>
              <a:t>144-145</a:t>
            </a:r>
            <a:endParaRPr lang="fr-FR" sz="3600" noProof="0" dirty="0">
              <a:solidFill>
                <a:schemeClr val="tx2"/>
              </a:solidFill>
              <a:latin typeface="MV Boli"/>
              <a:cs typeface="MV Boli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253" y="3608613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393347" y="3608613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96A0C0C-1729-343A-E345-DC1A86470B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3" b="30398"/>
          <a:stretch/>
        </p:blipFill>
        <p:spPr>
          <a:xfrm>
            <a:off x="622483" y="506802"/>
            <a:ext cx="8114704" cy="414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F19BBD53-3304-9F1E-244C-A9EBB61C2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579" r="176" b="14885"/>
          <a:stretch/>
        </p:blipFill>
        <p:spPr>
          <a:xfrm>
            <a:off x="526308" y="528368"/>
            <a:ext cx="8102184" cy="408677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6E70842-98A1-8A7B-6429-02709F87E5A1}"/>
              </a:ext>
            </a:extLst>
          </p:cNvPr>
          <p:cNvCxnSpPr/>
          <p:nvPr/>
        </p:nvCxnSpPr>
        <p:spPr>
          <a:xfrm>
            <a:off x="2512443" y="2059557"/>
            <a:ext cx="1261613" cy="4636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4D1682F-5F3B-B38D-75DB-568A493C67E5}"/>
              </a:ext>
            </a:extLst>
          </p:cNvPr>
          <p:cNvCxnSpPr>
            <a:cxnSpLocks/>
          </p:cNvCxnSpPr>
          <p:nvPr/>
        </p:nvCxnSpPr>
        <p:spPr>
          <a:xfrm flipV="1">
            <a:off x="2587924" y="1843896"/>
            <a:ext cx="1186132" cy="3342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25F8A0-30E2-F02D-0E17-3DFBFFA0AD0C}"/>
              </a:ext>
            </a:extLst>
          </p:cNvPr>
          <p:cNvCxnSpPr>
            <a:cxnSpLocks/>
          </p:cNvCxnSpPr>
          <p:nvPr/>
        </p:nvCxnSpPr>
        <p:spPr>
          <a:xfrm>
            <a:off x="2577141" y="2426179"/>
            <a:ext cx="1207698" cy="1725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201EBA-D994-4673-7865-1C08B9ACB60B}"/>
              </a:ext>
            </a:extLst>
          </p:cNvPr>
          <p:cNvCxnSpPr>
            <a:cxnSpLocks/>
          </p:cNvCxnSpPr>
          <p:nvPr/>
        </p:nvCxnSpPr>
        <p:spPr>
          <a:xfrm flipV="1">
            <a:off x="2598707" y="2091905"/>
            <a:ext cx="1164566" cy="5822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8285C2D-C660-6D60-6BBD-4FE6A26E97CD}"/>
              </a:ext>
            </a:extLst>
          </p:cNvPr>
          <p:cNvSpPr txBox="1"/>
          <p:nvPr/>
        </p:nvSpPr>
        <p:spPr>
          <a:xfrm>
            <a:off x="2566358" y="3245688"/>
            <a:ext cx="58228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64135F-3BB1-D5CF-8692-6EC64EDF30EA}"/>
              </a:ext>
            </a:extLst>
          </p:cNvPr>
          <p:cNvSpPr txBox="1"/>
          <p:nvPr/>
        </p:nvSpPr>
        <p:spPr>
          <a:xfrm>
            <a:off x="3062377" y="3418216"/>
            <a:ext cx="72246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 err="1">
                <a:solidFill>
                  <a:srgbClr val="00B050"/>
                </a:solidFill>
              </a:rPr>
              <a:t>notre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1E9563-2793-3902-1EE1-A870ED81B273}"/>
              </a:ext>
            </a:extLst>
          </p:cNvPr>
          <p:cNvSpPr txBox="1"/>
          <p:nvPr/>
        </p:nvSpPr>
        <p:spPr>
          <a:xfrm>
            <a:off x="2922197" y="3709357"/>
            <a:ext cx="72246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 err="1">
                <a:solidFill>
                  <a:srgbClr val="00B050"/>
                </a:solidFill>
              </a:rPr>
              <a:t>leurs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CAC12A-2F14-CA41-A8E0-ADC1B0A69B9E}"/>
              </a:ext>
            </a:extLst>
          </p:cNvPr>
          <p:cNvSpPr txBox="1"/>
          <p:nvPr/>
        </p:nvSpPr>
        <p:spPr>
          <a:xfrm>
            <a:off x="4917055" y="3881885"/>
            <a:ext cx="72246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 err="1">
                <a:solidFill>
                  <a:srgbClr val="00B050"/>
                </a:solidFill>
              </a:rPr>
              <a:t>vos</a:t>
            </a:r>
          </a:p>
        </p:txBody>
      </p:sp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3641-256F-D7A9-918A-546B04AC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ge of a book with text&#10;&#10;AI-generated content may be incorrect.">
            <a:extLst>
              <a:ext uri="{FF2B5EF4-FFF2-40B4-BE49-F238E27FC236}">
                <a16:creationId xmlns:a16="http://schemas.microsoft.com/office/drawing/2014/main" id="{F4AFDC82-F681-A6D9-F744-83D71C8776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394" r="-438"/>
          <a:stretch/>
        </p:blipFill>
        <p:spPr>
          <a:xfrm>
            <a:off x="616671" y="593066"/>
            <a:ext cx="8029296" cy="42053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039830-3E1E-A76B-AAE2-39419565D59F}"/>
              </a:ext>
            </a:extLst>
          </p:cNvPr>
          <p:cNvSpPr txBox="1"/>
          <p:nvPr/>
        </p:nvSpPr>
        <p:spPr>
          <a:xfrm>
            <a:off x="3838754" y="1369443"/>
            <a:ext cx="2264433" cy="34933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err="1">
                <a:solidFill>
                  <a:srgbClr val="00B050"/>
                </a:solidFill>
              </a:rPr>
              <a:t>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25E937-2D60-9A93-2FF7-A11900C85644}"/>
              </a:ext>
            </a:extLst>
          </p:cNvPr>
          <p:cNvSpPr txBox="1"/>
          <p:nvPr/>
        </p:nvSpPr>
        <p:spPr>
          <a:xfrm>
            <a:off x="3180990" y="1714500"/>
            <a:ext cx="2264433" cy="34933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00B050"/>
                </a:solidFill>
              </a:rPr>
              <a:t>votre</a:t>
            </a:r>
            <a:endParaRPr lang="en-US" sz="1600" b="1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18A13F-1E88-CA59-2BBD-4A94D49E68DA}"/>
              </a:ext>
            </a:extLst>
          </p:cNvPr>
          <p:cNvSpPr txBox="1"/>
          <p:nvPr/>
        </p:nvSpPr>
        <p:spPr>
          <a:xfrm>
            <a:off x="2684971" y="2059556"/>
            <a:ext cx="1153783" cy="338554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err="1">
                <a:solidFill>
                  <a:srgbClr val="00B050"/>
                </a:solidFill>
              </a:rPr>
              <a:t>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F9EDF4-E75D-4F6A-36FA-2FBDC76C68A8}"/>
              </a:ext>
            </a:extLst>
          </p:cNvPr>
          <p:cNvSpPr txBox="1"/>
          <p:nvPr/>
        </p:nvSpPr>
        <p:spPr>
          <a:xfrm>
            <a:off x="3763273" y="2393829"/>
            <a:ext cx="2339915" cy="338554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</a:rPr>
              <a:t>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FCAEE4-174C-EEF4-8DC2-9DB91AD0A21B}"/>
              </a:ext>
            </a:extLst>
          </p:cNvPr>
          <p:cNvSpPr txBox="1"/>
          <p:nvPr/>
        </p:nvSpPr>
        <p:spPr>
          <a:xfrm>
            <a:off x="1013603" y="2997678"/>
            <a:ext cx="1595887" cy="34933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00B050"/>
                </a:solidFill>
              </a:rPr>
              <a:t>cette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0EE6BB-D8B0-EA23-72AD-1FDED8A6DD99}"/>
              </a:ext>
            </a:extLst>
          </p:cNvPr>
          <p:cNvSpPr txBox="1"/>
          <p:nvPr/>
        </p:nvSpPr>
        <p:spPr>
          <a:xfrm>
            <a:off x="1240046" y="3342734"/>
            <a:ext cx="1595887" cy="34933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err="1">
                <a:solidFill>
                  <a:srgbClr val="00B050"/>
                </a:solidFill>
              </a:rPr>
              <a:t>cet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DABDF2-564A-9AB0-1262-1E738E96EED0}"/>
              </a:ext>
            </a:extLst>
          </p:cNvPr>
          <p:cNvSpPr txBox="1"/>
          <p:nvPr/>
        </p:nvSpPr>
        <p:spPr>
          <a:xfrm>
            <a:off x="1013602" y="3687790"/>
            <a:ext cx="1595887" cy="34933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err="1">
                <a:solidFill>
                  <a:srgbClr val="00B050"/>
                </a:solidFill>
              </a:rPr>
              <a:t>cet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7AD4F1-8FCA-15FA-A530-56750B31756D}"/>
              </a:ext>
            </a:extLst>
          </p:cNvPr>
          <p:cNvSpPr txBox="1"/>
          <p:nvPr/>
        </p:nvSpPr>
        <p:spPr>
          <a:xfrm>
            <a:off x="1013602" y="4032846"/>
            <a:ext cx="1595887" cy="34933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err="1">
                <a:solidFill>
                  <a:srgbClr val="00B050"/>
                </a:solidFill>
              </a:rPr>
              <a:t>cette</a:t>
            </a:r>
          </a:p>
        </p:txBody>
      </p:sp>
    </p:spTree>
    <p:extLst>
      <p:ext uri="{BB962C8B-B14F-4D97-AF65-F5344CB8AC3E}">
        <p14:creationId xmlns:p14="http://schemas.microsoft.com/office/powerpoint/2010/main" val="25773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 animBg="1"/>
      <p:bldP spid="14" grpId="0" animBg="1"/>
      <p:bldP spid="16" grpId="0" animBg="1"/>
      <p:bldP spid="18" grpId="0" animBg="1"/>
      <p:bldP spid="21" grpId="0" animBg="1"/>
      <p:bldP spid="23" grpId="0" animBg="1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6967</TotalTime>
  <Words>48</Words>
  <Application>Microsoft Office PowerPoint</Application>
  <PresentationFormat>On-screen Show (16:9)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German Applied Linguistics - Master of Arts in German by Slidesgo</vt:lpstr>
      <vt:lpstr>les déterminons (adjectifs possessifs et adjectifs démonstratifs ) Pour communiquer Page 144-145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النظريات السوسيولوجية الجشطلتية و السوسيولوجية</dc:title>
  <dc:creator>salizaki</dc:creator>
  <cp:lastModifiedBy>Ahmed Gout</cp:lastModifiedBy>
  <cp:revision>161</cp:revision>
  <dcterms:modified xsi:type="dcterms:W3CDTF">2025-03-21T22:05:39Z</dcterms:modified>
</cp:coreProperties>
</file>