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4"/>
  </p:notesMasterIdLst>
  <p:handoutMasterIdLst>
    <p:handoutMasterId r:id="rId5"/>
  </p:handoutMasterIdLst>
  <p:sldIdLst>
    <p:sldId id="331" r:id="rId2"/>
    <p:sldId id="332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2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25-10-1446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Conjugaison: évaluation et soutien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169-170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E84076-90C4-C700-8F19-420D1BB7D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9" y="516835"/>
            <a:ext cx="8560062" cy="41214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200581-7F09-6D5A-565E-3DEF81B05138}"/>
              </a:ext>
            </a:extLst>
          </p:cNvPr>
          <p:cNvSpPr txBox="1"/>
          <p:nvPr/>
        </p:nvSpPr>
        <p:spPr>
          <a:xfrm>
            <a:off x="2067342" y="1948070"/>
            <a:ext cx="1895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>
                <a:solidFill>
                  <a:srgbClr val="00B050"/>
                </a:solidFill>
              </a:rPr>
              <a:t>Venez de se lever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E31DE2-3B47-D2B8-8AB0-CCDB30F0268C}"/>
              </a:ext>
            </a:extLst>
          </p:cNvPr>
          <p:cNvSpPr txBox="1"/>
          <p:nvPr/>
        </p:nvSpPr>
        <p:spPr>
          <a:xfrm>
            <a:off x="2067342" y="2379585"/>
            <a:ext cx="216758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Viennent de prendre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8FE27A-A305-8586-EFB1-B6EBB538161F}"/>
              </a:ext>
            </a:extLst>
          </p:cNvPr>
          <p:cNvSpPr txBox="1"/>
          <p:nvPr/>
        </p:nvSpPr>
        <p:spPr>
          <a:xfrm>
            <a:off x="1921573" y="3750359"/>
            <a:ext cx="1611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>
                <a:solidFill>
                  <a:srgbClr val="00B050"/>
                </a:solidFill>
              </a:rPr>
              <a:t>Viens d’arriver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5D400A-ED65-F6ED-3895-50786E66E61B}"/>
              </a:ext>
            </a:extLst>
          </p:cNvPr>
          <p:cNvSpPr txBox="1"/>
          <p:nvPr/>
        </p:nvSpPr>
        <p:spPr>
          <a:xfrm>
            <a:off x="2007713" y="4167794"/>
            <a:ext cx="1417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>
                <a:solidFill>
                  <a:srgbClr val="00B050"/>
                </a:solidFill>
              </a:rPr>
              <a:t>Vont se taire</a:t>
            </a:r>
          </a:p>
        </p:txBody>
      </p:sp>
    </p:spTree>
    <p:extLst>
      <p:ext uri="{BB962C8B-B14F-4D97-AF65-F5344CB8AC3E}">
        <p14:creationId xmlns:p14="http://schemas.microsoft.com/office/powerpoint/2010/main" val="68009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4809</TotalTime>
  <Words>30</Words>
  <Application>Microsoft Office PowerPoint</Application>
  <PresentationFormat>On-screen Show (16:9)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Conjugaison: évaluation et soutien Pour communiquer Page 169-170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Conjugaison ;evaluation et soutien de l'unite 5 pour comuniquer</dc:title>
  <dc:creator>salizaki</dc:creator>
  <cp:lastModifiedBy>Aka</cp:lastModifiedBy>
  <cp:revision>30</cp:revision>
  <dcterms:modified xsi:type="dcterms:W3CDTF">2025-04-23T16:37:43Z</dcterms:modified>
</cp:coreProperties>
</file>