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1" r:id="rId1"/>
  </p:sldMasterIdLst>
  <p:notesMasterIdLst>
    <p:notesMasterId r:id="rId6"/>
  </p:notesMasterIdLst>
  <p:handoutMasterIdLst>
    <p:handoutMasterId r:id="rId7"/>
  </p:handoutMasterIdLst>
  <p:sldIdLst>
    <p:sldId id="331" r:id="rId2"/>
    <p:sldId id="329" r:id="rId3"/>
    <p:sldId id="332" r:id="rId4"/>
    <p:sldId id="333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FB60"/>
    <a:srgbClr val="DEA6CE"/>
    <a:srgbClr val="558ED5"/>
    <a:srgbClr val="DD3FB4"/>
    <a:srgbClr val="80EC8D"/>
    <a:srgbClr val="95E6EF"/>
    <a:srgbClr val="E69EDC"/>
    <a:srgbClr val="FFFF99"/>
    <a:srgbClr val="3B1F1B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3CEAC4-7140-DC8E-E77D-F8189B2F768E}" v="43" dt="2025-03-22T00:55:02.622"/>
    <p1510:client id="{7BE9CD8C-31F7-A018-72B3-09B7EDB2C6C0}" v="41" dt="2025-03-21T22:10:28.527"/>
    <p1510:client id="{882FF50E-D1B2-7E36-87EA-668231BCB39F}" v="307" dt="2025-03-21T22:05:34.472"/>
    <p1510:client id="{8CB5DCC1-5ED7-823A-2720-6FE5AF9748B0}" v="427" dt="2025-03-22T01:30:28.009"/>
    <p1510:client id="{DC0E7D87-2EEA-FCBB-F917-89C886D9ABD6}" v="475" dt="2025-03-22T00:49:27.017"/>
  </p1510:revLst>
</p1510:revInfo>
</file>

<file path=ppt/tableStyles.xml><?xml version="1.0" encoding="utf-8"?>
<a:tblStyleLst xmlns:a="http://schemas.openxmlformats.org/drawingml/2006/main" def="{57010271-FE74-4DD2-8B25-FA1AC01BC7C4}">
  <a:tblStyle styleId="{57010271-FE74-4DD2-8B25-FA1AC01BC7C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81A3B31-5287-4B97-B890-34267C19434D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2" autoAdjust="0"/>
    <p:restoredTop sz="94660"/>
  </p:normalViewPr>
  <p:slideViewPr>
    <p:cSldViewPr snapToGrid="0">
      <p:cViewPr varScale="1">
        <p:scale>
          <a:sx n="85" d="100"/>
          <a:sy n="85" d="100"/>
        </p:scale>
        <p:origin x="960" y="7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3" d="100"/>
          <a:sy n="53" d="100"/>
        </p:scale>
        <p:origin x="2922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HMED.GOUT" userId="S::ahmed.gout@taalim.ma::23d62c25-d4a6-4f7e-942d-704833b3c53f" providerId="AD" clId="Web-{8CB5DCC1-5ED7-823A-2720-6FE5AF9748B0}"/>
    <pc:docChg chg="modSld">
      <pc:chgData name="AHMED.GOUT" userId="S::ahmed.gout@taalim.ma::23d62c25-d4a6-4f7e-942d-704833b3c53f" providerId="AD" clId="Web-{8CB5DCC1-5ED7-823A-2720-6FE5AF9748B0}" dt="2025-03-22T01:30:28.009" v="291"/>
      <pc:docMkLst>
        <pc:docMk/>
      </pc:docMkLst>
      <pc:sldChg chg="addSp modSp">
        <pc:chgData name="AHMED.GOUT" userId="S::ahmed.gout@taalim.ma::23d62c25-d4a6-4f7e-942d-704833b3c53f" providerId="AD" clId="Web-{8CB5DCC1-5ED7-823A-2720-6FE5AF9748B0}" dt="2025-03-22T01:06:26.654" v="28" actId="1076"/>
        <pc:sldMkLst>
          <pc:docMk/>
          <pc:sldMk cId="2836456785" sldId="329"/>
        </pc:sldMkLst>
        <pc:picChg chg="add mod modCrop">
          <ac:chgData name="AHMED.GOUT" userId="S::ahmed.gout@taalim.ma::23d62c25-d4a6-4f7e-942d-704833b3c53f" providerId="AD" clId="Web-{8CB5DCC1-5ED7-823A-2720-6FE5AF9748B0}" dt="2025-03-22T01:06:26.654" v="28" actId="1076"/>
          <ac:picMkLst>
            <pc:docMk/>
            <pc:sldMk cId="2836456785" sldId="329"/>
            <ac:picMk id="2" creationId="{FE188242-EAD1-B226-740F-4E1DDACACB51}"/>
          </ac:picMkLst>
        </pc:picChg>
      </pc:sldChg>
      <pc:sldChg chg="modSp">
        <pc:chgData name="AHMED.GOUT" userId="S::ahmed.gout@taalim.ma::23d62c25-d4a6-4f7e-942d-704833b3c53f" providerId="AD" clId="Web-{8CB5DCC1-5ED7-823A-2720-6FE5AF9748B0}" dt="2025-03-22T00:58:16.571" v="20" actId="20577"/>
        <pc:sldMkLst>
          <pc:docMk/>
          <pc:sldMk cId="2813062092" sldId="331"/>
        </pc:sldMkLst>
        <pc:spChg chg="mod">
          <ac:chgData name="AHMED.GOUT" userId="S::ahmed.gout@taalim.ma::23d62c25-d4a6-4f7e-942d-704833b3c53f" providerId="AD" clId="Web-{8CB5DCC1-5ED7-823A-2720-6FE5AF9748B0}" dt="2025-03-22T00:58:16.571" v="20" actId="20577"/>
          <ac:spMkLst>
            <pc:docMk/>
            <pc:sldMk cId="2813062092" sldId="331"/>
            <ac:spMk id="4" creationId="{AE756BA8-4DB8-AD2D-0BD8-C54212C15CD4}"/>
          </ac:spMkLst>
        </pc:spChg>
      </pc:sldChg>
      <pc:sldChg chg="addSp delSp modSp addAnim">
        <pc:chgData name="AHMED.GOUT" userId="S::ahmed.gout@taalim.ma::23d62c25-d4a6-4f7e-942d-704833b3c53f" providerId="AD" clId="Web-{8CB5DCC1-5ED7-823A-2720-6FE5AF9748B0}" dt="2025-03-22T01:24:32.606" v="231"/>
        <pc:sldMkLst>
          <pc:docMk/>
          <pc:sldMk cId="979139851" sldId="332"/>
        </pc:sldMkLst>
        <pc:spChg chg="add mod">
          <ac:chgData name="AHMED.GOUT" userId="S::ahmed.gout@taalim.ma::23d62c25-d4a6-4f7e-942d-704833b3c53f" providerId="AD" clId="Web-{8CB5DCC1-5ED7-823A-2720-6FE5AF9748B0}" dt="2025-03-22T01:09:27.990" v="39" actId="1076"/>
          <ac:spMkLst>
            <pc:docMk/>
            <pc:sldMk cId="979139851" sldId="332"/>
            <ac:spMk id="3" creationId="{CEA944DA-5BCA-F421-248B-C0B80C21D2D7}"/>
          </ac:spMkLst>
        </pc:spChg>
        <pc:spChg chg="add mod">
          <ac:chgData name="AHMED.GOUT" userId="S::ahmed.gout@taalim.ma::23d62c25-d4a6-4f7e-942d-704833b3c53f" providerId="AD" clId="Web-{8CB5DCC1-5ED7-823A-2720-6FE5AF9748B0}" dt="2025-03-22T01:09:55.369" v="45" actId="14100"/>
          <ac:spMkLst>
            <pc:docMk/>
            <pc:sldMk cId="979139851" sldId="332"/>
            <ac:spMk id="4" creationId="{6C2AACA7-8718-3A41-438C-47D0E8B45A71}"/>
          </ac:spMkLst>
        </pc:spChg>
        <pc:spChg chg="add mod">
          <ac:chgData name="AHMED.GOUT" userId="S::ahmed.gout@taalim.ma::23d62c25-d4a6-4f7e-942d-704833b3c53f" providerId="AD" clId="Web-{8CB5DCC1-5ED7-823A-2720-6FE5AF9748B0}" dt="2025-03-22T01:10:06.854" v="49" actId="1076"/>
          <ac:spMkLst>
            <pc:docMk/>
            <pc:sldMk cId="979139851" sldId="332"/>
            <ac:spMk id="5" creationId="{2780CADE-4685-B99F-BDDF-08C1961F855E}"/>
          </ac:spMkLst>
        </pc:spChg>
        <pc:spChg chg="add mod">
          <ac:chgData name="AHMED.GOUT" userId="S::ahmed.gout@taalim.ma::23d62c25-d4a6-4f7e-942d-704833b3c53f" providerId="AD" clId="Web-{8CB5DCC1-5ED7-823A-2720-6FE5AF9748B0}" dt="2025-03-22T01:10:18.276" v="52" actId="1076"/>
          <ac:spMkLst>
            <pc:docMk/>
            <pc:sldMk cId="979139851" sldId="332"/>
            <ac:spMk id="6" creationId="{40027569-AAC7-D0ED-D30C-0EB813037A19}"/>
          </ac:spMkLst>
        </pc:spChg>
        <pc:spChg chg="add mod">
          <ac:chgData name="AHMED.GOUT" userId="S::ahmed.gout@taalim.ma::23d62c25-d4a6-4f7e-942d-704833b3c53f" providerId="AD" clId="Web-{8CB5DCC1-5ED7-823A-2720-6FE5AF9748B0}" dt="2025-03-22T01:10:29.417" v="55" actId="1076"/>
          <ac:spMkLst>
            <pc:docMk/>
            <pc:sldMk cId="979139851" sldId="332"/>
            <ac:spMk id="7" creationId="{716D3208-6F25-1620-8A6C-55D41B1F22E7}"/>
          </ac:spMkLst>
        </pc:spChg>
        <pc:spChg chg="add mod">
          <ac:chgData name="AHMED.GOUT" userId="S::ahmed.gout@taalim.ma::23d62c25-d4a6-4f7e-942d-704833b3c53f" providerId="AD" clId="Web-{8CB5DCC1-5ED7-823A-2720-6FE5AF9748B0}" dt="2025-03-22T01:10:39.496" v="58" actId="1076"/>
          <ac:spMkLst>
            <pc:docMk/>
            <pc:sldMk cId="979139851" sldId="332"/>
            <ac:spMk id="8" creationId="{8B3B2124-5CCF-33D9-DAD7-A61AA608FC21}"/>
          </ac:spMkLst>
        </pc:spChg>
        <pc:spChg chg="add mod">
          <ac:chgData name="AHMED.GOUT" userId="S::ahmed.gout@taalim.ma::23d62c25-d4a6-4f7e-942d-704833b3c53f" providerId="AD" clId="Web-{8CB5DCC1-5ED7-823A-2720-6FE5AF9748B0}" dt="2025-03-22T01:10:52.043" v="61" actId="1076"/>
          <ac:spMkLst>
            <pc:docMk/>
            <pc:sldMk cId="979139851" sldId="332"/>
            <ac:spMk id="9" creationId="{A45CD03A-5AE6-2CAB-1453-C5B6A49CE64E}"/>
          </ac:spMkLst>
        </pc:spChg>
        <pc:spChg chg="add mod">
          <ac:chgData name="AHMED.GOUT" userId="S::ahmed.gout@taalim.ma::23d62c25-d4a6-4f7e-942d-704833b3c53f" providerId="AD" clId="Web-{8CB5DCC1-5ED7-823A-2720-6FE5AF9748B0}" dt="2025-03-22T01:10:59.918" v="64" actId="1076"/>
          <ac:spMkLst>
            <pc:docMk/>
            <pc:sldMk cId="979139851" sldId="332"/>
            <ac:spMk id="10" creationId="{DB46C31E-1882-30D0-9F6B-388AAA12DB7D}"/>
          </ac:spMkLst>
        </pc:spChg>
        <pc:spChg chg="add mod">
          <ac:chgData name="AHMED.GOUT" userId="S::ahmed.gout@taalim.ma::23d62c25-d4a6-4f7e-942d-704833b3c53f" providerId="AD" clId="Web-{8CB5DCC1-5ED7-823A-2720-6FE5AF9748B0}" dt="2025-03-22T01:13:00.157" v="72" actId="1076"/>
          <ac:spMkLst>
            <pc:docMk/>
            <pc:sldMk cId="979139851" sldId="332"/>
            <ac:spMk id="11" creationId="{0A1A6F99-04ED-16F1-55D2-79C28C41D3E2}"/>
          </ac:spMkLst>
        </pc:spChg>
        <pc:spChg chg="add mod">
          <ac:chgData name="AHMED.GOUT" userId="S::ahmed.gout@taalim.ma::23d62c25-d4a6-4f7e-942d-704833b3c53f" providerId="AD" clId="Web-{8CB5DCC1-5ED7-823A-2720-6FE5AF9748B0}" dt="2025-03-22T01:13:16.017" v="74" actId="1076"/>
          <ac:spMkLst>
            <pc:docMk/>
            <pc:sldMk cId="979139851" sldId="332"/>
            <ac:spMk id="13" creationId="{4DBF1BAA-8EFA-8D18-8A6A-E9EF8ABF5E04}"/>
          </ac:spMkLst>
        </pc:spChg>
        <pc:spChg chg="add mod">
          <ac:chgData name="AHMED.GOUT" userId="S::ahmed.gout@taalim.ma::23d62c25-d4a6-4f7e-942d-704833b3c53f" providerId="AD" clId="Web-{8CB5DCC1-5ED7-823A-2720-6FE5AF9748B0}" dt="2025-03-22T01:13:22.751" v="76" actId="1076"/>
          <ac:spMkLst>
            <pc:docMk/>
            <pc:sldMk cId="979139851" sldId="332"/>
            <ac:spMk id="14" creationId="{57EB9540-CBD4-82A7-CCCF-44AA4F35242B}"/>
          </ac:spMkLst>
        </pc:spChg>
        <pc:spChg chg="add mod">
          <ac:chgData name="AHMED.GOUT" userId="S::ahmed.gout@taalim.ma::23d62c25-d4a6-4f7e-942d-704833b3c53f" providerId="AD" clId="Web-{8CB5DCC1-5ED7-823A-2720-6FE5AF9748B0}" dt="2025-03-22T01:13:29.299" v="78" actId="1076"/>
          <ac:spMkLst>
            <pc:docMk/>
            <pc:sldMk cId="979139851" sldId="332"/>
            <ac:spMk id="15" creationId="{5FA3ADDC-7BAA-2245-59E7-5F824981EE60}"/>
          </ac:spMkLst>
        </pc:spChg>
        <pc:spChg chg="add mod">
          <ac:chgData name="AHMED.GOUT" userId="S::ahmed.gout@taalim.ma::23d62c25-d4a6-4f7e-942d-704833b3c53f" providerId="AD" clId="Web-{8CB5DCC1-5ED7-823A-2720-6FE5AF9748B0}" dt="2025-03-22T01:14:26.801" v="87" actId="1076"/>
          <ac:spMkLst>
            <pc:docMk/>
            <pc:sldMk cId="979139851" sldId="332"/>
            <ac:spMk id="16" creationId="{1B8D166C-5FFF-1C76-A326-DA9FBE4E9C21}"/>
          </ac:spMkLst>
        </pc:spChg>
        <pc:spChg chg="add mod">
          <ac:chgData name="AHMED.GOUT" userId="S::ahmed.gout@taalim.ma::23d62c25-d4a6-4f7e-942d-704833b3c53f" providerId="AD" clId="Web-{8CB5DCC1-5ED7-823A-2720-6FE5AF9748B0}" dt="2025-03-22T01:14:52.661" v="95" actId="20577"/>
          <ac:spMkLst>
            <pc:docMk/>
            <pc:sldMk cId="979139851" sldId="332"/>
            <ac:spMk id="17" creationId="{DD091911-EFE4-656F-A905-A38A12A51403}"/>
          </ac:spMkLst>
        </pc:spChg>
        <pc:spChg chg="add mod">
          <ac:chgData name="AHMED.GOUT" userId="S::ahmed.gout@taalim.ma::23d62c25-d4a6-4f7e-942d-704833b3c53f" providerId="AD" clId="Web-{8CB5DCC1-5ED7-823A-2720-6FE5AF9748B0}" dt="2025-03-22T01:19:35.624" v="190" actId="20577"/>
          <ac:spMkLst>
            <pc:docMk/>
            <pc:sldMk cId="979139851" sldId="332"/>
            <ac:spMk id="18" creationId="{84B465BC-666A-115A-6BF2-4094C66885D0}"/>
          </ac:spMkLst>
        </pc:spChg>
        <pc:spChg chg="add mod">
          <ac:chgData name="AHMED.GOUT" userId="S::ahmed.gout@taalim.ma::23d62c25-d4a6-4f7e-942d-704833b3c53f" providerId="AD" clId="Web-{8CB5DCC1-5ED7-823A-2720-6FE5AF9748B0}" dt="2025-03-22T01:20:15.703" v="196" actId="20577"/>
          <ac:spMkLst>
            <pc:docMk/>
            <pc:sldMk cId="979139851" sldId="332"/>
            <ac:spMk id="19" creationId="{2E61CE4F-3250-4EC6-D3D6-2B2A92767BAE}"/>
          </ac:spMkLst>
        </pc:spChg>
        <pc:spChg chg="add mod">
          <ac:chgData name="AHMED.GOUT" userId="S::ahmed.gout@taalim.ma::23d62c25-d4a6-4f7e-942d-704833b3c53f" providerId="AD" clId="Web-{8CB5DCC1-5ED7-823A-2720-6FE5AF9748B0}" dt="2025-03-22T01:20:03.437" v="193" actId="20577"/>
          <ac:spMkLst>
            <pc:docMk/>
            <pc:sldMk cId="979139851" sldId="332"/>
            <ac:spMk id="20" creationId="{E3B416A3-D15C-0CB7-3B38-1EC3B57A64CE}"/>
          </ac:spMkLst>
        </pc:spChg>
        <pc:spChg chg="add mod">
          <ac:chgData name="AHMED.GOUT" userId="S::ahmed.gout@taalim.ma::23d62c25-d4a6-4f7e-942d-704833b3c53f" providerId="AD" clId="Web-{8CB5DCC1-5ED7-823A-2720-6FE5AF9748B0}" dt="2025-03-22T01:19:43.530" v="191" actId="20577"/>
          <ac:spMkLst>
            <pc:docMk/>
            <pc:sldMk cId="979139851" sldId="332"/>
            <ac:spMk id="21" creationId="{4118197B-6587-1B34-669B-C880222C6C3F}"/>
          </ac:spMkLst>
        </pc:spChg>
        <pc:spChg chg="add mod">
          <ac:chgData name="AHMED.GOUT" userId="S::ahmed.gout@taalim.ma::23d62c25-d4a6-4f7e-942d-704833b3c53f" providerId="AD" clId="Web-{8CB5DCC1-5ED7-823A-2720-6FE5AF9748B0}" dt="2025-03-22T01:19:53.656" v="192" actId="20577"/>
          <ac:spMkLst>
            <pc:docMk/>
            <pc:sldMk cId="979139851" sldId="332"/>
            <ac:spMk id="22" creationId="{B7BBAA57-ABFC-B0AD-F0CA-3125C8875D7D}"/>
          </ac:spMkLst>
        </pc:spChg>
        <pc:spChg chg="add mod">
          <ac:chgData name="AHMED.GOUT" userId="S::ahmed.gout@taalim.ma::23d62c25-d4a6-4f7e-942d-704833b3c53f" providerId="AD" clId="Web-{8CB5DCC1-5ED7-823A-2720-6FE5AF9748B0}" dt="2025-03-22T01:20:23.938" v="197" actId="20577"/>
          <ac:spMkLst>
            <pc:docMk/>
            <pc:sldMk cId="979139851" sldId="332"/>
            <ac:spMk id="23" creationId="{B34DE1A5-800F-1319-9DC2-C441BF5007F8}"/>
          </ac:spMkLst>
        </pc:spChg>
        <pc:spChg chg="add mod">
          <ac:chgData name="AHMED.GOUT" userId="S::ahmed.gout@taalim.ma::23d62c25-d4a6-4f7e-942d-704833b3c53f" providerId="AD" clId="Web-{8CB5DCC1-5ED7-823A-2720-6FE5AF9748B0}" dt="2025-03-22T01:21:18.674" v="207" actId="20577"/>
          <ac:spMkLst>
            <pc:docMk/>
            <pc:sldMk cId="979139851" sldId="332"/>
            <ac:spMk id="24" creationId="{15962634-5C51-58B5-DE33-00654E9D7D50}"/>
          </ac:spMkLst>
        </pc:spChg>
        <pc:spChg chg="add mod">
          <ac:chgData name="AHMED.GOUT" userId="S::ahmed.gout@taalim.ma::23d62c25-d4a6-4f7e-942d-704833b3c53f" providerId="AD" clId="Web-{8CB5DCC1-5ED7-823A-2720-6FE5AF9748B0}" dt="2025-03-22T01:20:43.454" v="201" actId="20577"/>
          <ac:spMkLst>
            <pc:docMk/>
            <pc:sldMk cId="979139851" sldId="332"/>
            <ac:spMk id="25" creationId="{8399B611-3F4A-95A2-C8D7-1F9EB5F7DD79}"/>
          </ac:spMkLst>
        </pc:spChg>
        <pc:spChg chg="add mod">
          <ac:chgData name="AHMED.GOUT" userId="S::ahmed.gout@taalim.ma::23d62c25-d4a6-4f7e-942d-704833b3c53f" providerId="AD" clId="Web-{8CB5DCC1-5ED7-823A-2720-6FE5AF9748B0}" dt="2025-03-22T01:20:49.705" v="202" actId="20577"/>
          <ac:spMkLst>
            <pc:docMk/>
            <pc:sldMk cId="979139851" sldId="332"/>
            <ac:spMk id="26" creationId="{F0FDAA06-C36B-8E68-C396-F6BDFD2A775E}"/>
          </ac:spMkLst>
        </pc:spChg>
        <pc:spChg chg="add mod">
          <ac:chgData name="AHMED.GOUT" userId="S::ahmed.gout@taalim.ma::23d62c25-d4a6-4f7e-942d-704833b3c53f" providerId="AD" clId="Web-{8CB5DCC1-5ED7-823A-2720-6FE5AF9748B0}" dt="2025-03-22T01:21:01.377" v="205" actId="20577"/>
          <ac:spMkLst>
            <pc:docMk/>
            <pc:sldMk cId="979139851" sldId="332"/>
            <ac:spMk id="27" creationId="{3330843D-4774-4C76-379C-DDCA788B8750}"/>
          </ac:spMkLst>
        </pc:spChg>
        <pc:picChg chg="add mod modCrop">
          <ac:chgData name="AHMED.GOUT" userId="S::ahmed.gout@taalim.ma::23d62c25-d4a6-4f7e-942d-704833b3c53f" providerId="AD" clId="Web-{8CB5DCC1-5ED7-823A-2720-6FE5AF9748B0}" dt="2025-03-22T01:16:10.835" v="116" actId="1076"/>
          <ac:picMkLst>
            <pc:docMk/>
            <pc:sldMk cId="979139851" sldId="332"/>
            <ac:picMk id="2" creationId="{BD82017C-1160-FD64-3D6C-C9EB6A0C4BC7}"/>
          </ac:picMkLst>
        </pc:picChg>
        <pc:picChg chg="add del">
          <ac:chgData name="AHMED.GOUT" userId="S::ahmed.gout@taalim.ma::23d62c25-d4a6-4f7e-942d-704833b3c53f" providerId="AD" clId="Web-{8CB5DCC1-5ED7-823A-2720-6FE5AF9748B0}" dt="2025-03-22T01:12:34.187" v="68"/>
          <ac:picMkLst>
            <pc:docMk/>
            <pc:sldMk cId="979139851" sldId="332"/>
            <ac:picMk id="12" creationId="{63DA21FC-F576-411D-A951-DD040E19A49E}"/>
          </ac:picMkLst>
        </pc:picChg>
      </pc:sldChg>
      <pc:sldChg chg="addSp modSp addAnim">
        <pc:chgData name="AHMED.GOUT" userId="S::ahmed.gout@taalim.ma::23d62c25-d4a6-4f7e-942d-704833b3c53f" providerId="AD" clId="Web-{8CB5DCC1-5ED7-823A-2720-6FE5AF9748B0}" dt="2025-03-22T01:30:28.009" v="291"/>
        <pc:sldMkLst>
          <pc:docMk/>
          <pc:sldMk cId="2577381319" sldId="333"/>
        </pc:sldMkLst>
        <pc:picChg chg="add mod modCrop">
          <ac:chgData name="AHMED.GOUT" userId="S::ahmed.gout@taalim.ma::23d62c25-d4a6-4f7e-942d-704833b3c53f" providerId="AD" clId="Web-{8CB5DCC1-5ED7-823A-2720-6FE5AF9748B0}" dt="2025-03-22T01:25:18.952" v="237" actId="1076"/>
          <ac:picMkLst>
            <pc:docMk/>
            <pc:sldMk cId="2577381319" sldId="333"/>
            <ac:picMk id="2" creationId="{DF5C4AEB-168D-AA5B-D238-E1FA8DA10D9B}"/>
          </ac:picMkLst>
        </pc:picChg>
        <pc:cxnChg chg="add mod">
          <ac:chgData name="AHMED.GOUT" userId="S::ahmed.gout@taalim.ma::23d62c25-d4a6-4f7e-942d-704833b3c53f" providerId="AD" clId="Web-{8CB5DCC1-5ED7-823A-2720-6FE5AF9748B0}" dt="2025-03-22T01:25:57.078" v="240"/>
          <ac:cxnSpMkLst>
            <pc:docMk/>
            <pc:sldMk cId="2577381319" sldId="333"/>
            <ac:cxnSpMk id="3" creationId="{A213B5AB-1E76-57F3-F9AD-45580CF8BC73}"/>
          </ac:cxnSpMkLst>
        </pc:cxnChg>
        <pc:cxnChg chg="add mod">
          <ac:chgData name="AHMED.GOUT" userId="S::ahmed.gout@taalim.ma::23d62c25-d4a6-4f7e-942d-704833b3c53f" providerId="AD" clId="Web-{8CB5DCC1-5ED7-823A-2720-6FE5AF9748B0}" dt="2025-03-22T01:26:22.501" v="243" actId="14100"/>
          <ac:cxnSpMkLst>
            <pc:docMk/>
            <pc:sldMk cId="2577381319" sldId="333"/>
            <ac:cxnSpMk id="4" creationId="{2F987956-1FF5-7B0B-6664-E57F967DF3FA}"/>
          </ac:cxnSpMkLst>
        </pc:cxnChg>
        <pc:cxnChg chg="add mod">
          <ac:chgData name="AHMED.GOUT" userId="S::ahmed.gout@taalim.ma::23d62c25-d4a6-4f7e-942d-704833b3c53f" providerId="AD" clId="Web-{8CB5DCC1-5ED7-823A-2720-6FE5AF9748B0}" dt="2025-03-22T01:26:35.501" v="246" actId="14100"/>
          <ac:cxnSpMkLst>
            <pc:docMk/>
            <pc:sldMk cId="2577381319" sldId="333"/>
            <ac:cxnSpMk id="5" creationId="{759F5223-4A22-FB55-8CC2-D92643A85485}"/>
          </ac:cxnSpMkLst>
        </pc:cxnChg>
        <pc:cxnChg chg="add mod">
          <ac:chgData name="AHMED.GOUT" userId="S::ahmed.gout@taalim.ma::23d62c25-d4a6-4f7e-942d-704833b3c53f" providerId="AD" clId="Web-{8CB5DCC1-5ED7-823A-2720-6FE5AF9748B0}" dt="2025-03-22T01:26:41.658" v="249" actId="14100"/>
          <ac:cxnSpMkLst>
            <pc:docMk/>
            <pc:sldMk cId="2577381319" sldId="333"/>
            <ac:cxnSpMk id="6" creationId="{D2D5885A-28F5-F3E4-B88B-A1E50204CCD3}"/>
          </ac:cxnSpMkLst>
        </pc:cxnChg>
        <pc:cxnChg chg="add mod">
          <ac:chgData name="AHMED.GOUT" userId="S::ahmed.gout@taalim.ma::23d62c25-d4a6-4f7e-942d-704833b3c53f" providerId="AD" clId="Web-{8CB5DCC1-5ED7-823A-2720-6FE5AF9748B0}" dt="2025-03-22T01:27:05.455" v="253" actId="14100"/>
          <ac:cxnSpMkLst>
            <pc:docMk/>
            <pc:sldMk cId="2577381319" sldId="333"/>
            <ac:cxnSpMk id="7" creationId="{334DF2A7-B8BC-CDB4-0E1D-D2D118D9A338}"/>
          </ac:cxnSpMkLst>
        </pc:cxnChg>
        <pc:cxnChg chg="add mod">
          <ac:chgData name="AHMED.GOUT" userId="S::ahmed.gout@taalim.ma::23d62c25-d4a6-4f7e-942d-704833b3c53f" providerId="AD" clId="Web-{8CB5DCC1-5ED7-823A-2720-6FE5AF9748B0}" dt="2025-03-22T01:27:23.612" v="256" actId="14100"/>
          <ac:cxnSpMkLst>
            <pc:docMk/>
            <pc:sldMk cId="2577381319" sldId="333"/>
            <ac:cxnSpMk id="8" creationId="{8B736E28-90CD-8E76-AD2B-87F552921F79}"/>
          </ac:cxnSpMkLst>
        </pc:cxnChg>
        <pc:cxnChg chg="add mod">
          <ac:chgData name="AHMED.GOUT" userId="S::ahmed.gout@taalim.ma::23d62c25-d4a6-4f7e-942d-704833b3c53f" providerId="AD" clId="Web-{8CB5DCC1-5ED7-823A-2720-6FE5AF9748B0}" dt="2025-03-22T01:27:32.066" v="259" actId="14100"/>
          <ac:cxnSpMkLst>
            <pc:docMk/>
            <pc:sldMk cId="2577381319" sldId="333"/>
            <ac:cxnSpMk id="9" creationId="{D3A93495-EE76-0F81-BFDE-296257CBEC84}"/>
          </ac:cxnSpMkLst>
        </pc:cxnChg>
        <pc:cxnChg chg="add mod">
          <ac:chgData name="AHMED.GOUT" userId="S::ahmed.gout@taalim.ma::23d62c25-d4a6-4f7e-942d-704833b3c53f" providerId="AD" clId="Web-{8CB5DCC1-5ED7-823A-2720-6FE5AF9748B0}" dt="2025-03-22T01:27:47.004" v="262" actId="14100"/>
          <ac:cxnSpMkLst>
            <pc:docMk/>
            <pc:sldMk cId="2577381319" sldId="333"/>
            <ac:cxnSpMk id="10" creationId="{E380ED0F-3AB7-C5DC-471C-DF70DCE40D4E}"/>
          </ac:cxnSpMkLst>
        </pc:cxnChg>
        <pc:cxnChg chg="add mod">
          <ac:chgData name="AHMED.GOUT" userId="S::ahmed.gout@taalim.ma::23d62c25-d4a6-4f7e-942d-704833b3c53f" providerId="AD" clId="Web-{8CB5DCC1-5ED7-823A-2720-6FE5AF9748B0}" dt="2025-03-22T01:28:28.490" v="268"/>
          <ac:cxnSpMkLst>
            <pc:docMk/>
            <pc:sldMk cId="2577381319" sldId="333"/>
            <ac:cxnSpMk id="11" creationId="{9E3D3C13-98F7-F822-6B6D-B2F51F8C79FD}"/>
          </ac:cxnSpMkLst>
        </pc:cxnChg>
        <pc:cxnChg chg="add mod">
          <ac:chgData name="AHMED.GOUT" userId="S::ahmed.gout@taalim.ma::23d62c25-d4a6-4f7e-942d-704833b3c53f" providerId="AD" clId="Web-{8CB5DCC1-5ED7-823A-2720-6FE5AF9748B0}" dt="2025-03-22T01:28:47.287" v="270" actId="1076"/>
          <ac:cxnSpMkLst>
            <pc:docMk/>
            <pc:sldMk cId="2577381319" sldId="333"/>
            <ac:cxnSpMk id="12" creationId="{274449C7-9D3D-F706-24CA-392F905E8913}"/>
          </ac:cxnSpMkLst>
        </pc:cxnChg>
        <pc:cxnChg chg="add mod">
          <ac:chgData name="AHMED.GOUT" userId="S::ahmed.gout@taalim.ma::23d62c25-d4a6-4f7e-942d-704833b3c53f" providerId="AD" clId="Web-{8CB5DCC1-5ED7-823A-2720-6FE5AF9748B0}" dt="2025-03-22T01:28:58.272" v="272" actId="1076"/>
          <ac:cxnSpMkLst>
            <pc:docMk/>
            <pc:sldMk cId="2577381319" sldId="333"/>
            <ac:cxnSpMk id="13" creationId="{79E4FFD5-D406-79DB-F98E-48CB022C5C1A}"/>
          </ac:cxnSpMkLst>
        </pc:cxnChg>
        <pc:cxnChg chg="add mod">
          <ac:chgData name="AHMED.GOUT" userId="S::ahmed.gout@taalim.ma::23d62c25-d4a6-4f7e-942d-704833b3c53f" providerId="AD" clId="Web-{8CB5DCC1-5ED7-823A-2720-6FE5AF9748B0}" dt="2025-03-22T01:29:11.272" v="276" actId="14100"/>
          <ac:cxnSpMkLst>
            <pc:docMk/>
            <pc:sldMk cId="2577381319" sldId="333"/>
            <ac:cxnSpMk id="14" creationId="{54800251-D018-64C5-1B95-80C1FBFEDDA7}"/>
          </ac:cxnSpMkLst>
        </pc:cxnChg>
        <pc:cxnChg chg="add mod">
          <ac:chgData name="AHMED.GOUT" userId="S::ahmed.gout@taalim.ma::23d62c25-d4a6-4f7e-942d-704833b3c53f" providerId="AD" clId="Web-{8CB5DCC1-5ED7-823A-2720-6FE5AF9748B0}" dt="2025-03-22T01:29:23.335" v="278" actId="1076"/>
          <ac:cxnSpMkLst>
            <pc:docMk/>
            <pc:sldMk cId="2577381319" sldId="333"/>
            <ac:cxnSpMk id="15" creationId="{5B3600E9-8747-2C6D-4603-AC04F5B99A9B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F74FA21-BB7C-0BA5-7ECB-A4FE1A4692D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ar-M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557749-C793-2074-420E-E5C3F52A3A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B6BF0E15-2A87-40B2-824D-299172ABA184}" type="datetimeFigureOut">
              <a:rPr lang="ar-MA" smtClean="0"/>
              <a:t>22-09-1446</a:t>
            </a:fld>
            <a:endParaRPr lang="ar-M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4BE119-E3A7-51BA-58B2-28FC65218D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ar-M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FC0E48-E16C-5449-AD55-9F3AA1B402F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F980B65C-A04F-42A5-ADD6-29A0DBAF82AB}" type="slidenum">
              <a:rPr lang="ar-MA" smtClean="0"/>
              <a:t>‹#›</a:t>
            </a:fld>
            <a:endParaRPr lang="ar-MA"/>
          </a:p>
        </p:txBody>
      </p:sp>
    </p:spTree>
    <p:extLst>
      <p:ext uri="{BB962C8B-B14F-4D97-AF65-F5344CB8AC3E}">
        <p14:creationId xmlns:p14="http://schemas.microsoft.com/office/powerpoint/2010/main" val="32039170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9"/>
          <p:cNvSpPr/>
          <p:nvPr/>
        </p:nvSpPr>
        <p:spPr>
          <a:xfrm>
            <a:off x="263112" y="220451"/>
            <a:ext cx="8617799" cy="4702625"/>
          </a:xfrm>
          <a:custGeom>
            <a:avLst/>
            <a:gdLst/>
            <a:ahLst/>
            <a:cxnLst/>
            <a:rect l="l" t="t" r="r" b="b"/>
            <a:pathLst>
              <a:path w="3607" h="1967" extrusionOk="0">
                <a:moveTo>
                  <a:pt x="360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67"/>
                  <a:pt x="0" y="1967"/>
                  <a:pt x="0" y="1967"/>
                </a:cubicBezTo>
                <a:cubicBezTo>
                  <a:pt x="3595" y="1964"/>
                  <a:pt x="3595" y="1964"/>
                  <a:pt x="3595" y="1964"/>
                </a:cubicBezTo>
                <a:lnTo>
                  <a:pt x="3607" y="0"/>
                </a:lnTo>
                <a:close/>
                <a:moveTo>
                  <a:pt x="76" y="1916"/>
                </a:moveTo>
                <a:cubicBezTo>
                  <a:pt x="57" y="1916"/>
                  <a:pt x="42" y="1901"/>
                  <a:pt x="42" y="1882"/>
                </a:cubicBezTo>
                <a:cubicBezTo>
                  <a:pt x="42" y="1863"/>
                  <a:pt x="57" y="1847"/>
                  <a:pt x="76" y="1847"/>
                </a:cubicBezTo>
                <a:cubicBezTo>
                  <a:pt x="95" y="1847"/>
                  <a:pt x="111" y="1863"/>
                  <a:pt x="111" y="1882"/>
                </a:cubicBezTo>
                <a:cubicBezTo>
                  <a:pt x="111" y="1901"/>
                  <a:pt x="95" y="1916"/>
                  <a:pt x="76" y="1916"/>
                </a:cubicBezTo>
                <a:close/>
                <a:moveTo>
                  <a:pt x="76" y="1804"/>
                </a:moveTo>
                <a:cubicBezTo>
                  <a:pt x="57" y="1804"/>
                  <a:pt x="42" y="1789"/>
                  <a:pt x="42" y="1770"/>
                </a:cubicBezTo>
                <a:cubicBezTo>
                  <a:pt x="42" y="1751"/>
                  <a:pt x="57" y="1735"/>
                  <a:pt x="76" y="1735"/>
                </a:cubicBezTo>
                <a:cubicBezTo>
                  <a:pt x="95" y="1735"/>
                  <a:pt x="111" y="1751"/>
                  <a:pt x="111" y="1770"/>
                </a:cubicBezTo>
                <a:cubicBezTo>
                  <a:pt x="111" y="1789"/>
                  <a:pt x="95" y="1804"/>
                  <a:pt x="76" y="1804"/>
                </a:cubicBezTo>
                <a:close/>
                <a:moveTo>
                  <a:pt x="76" y="1692"/>
                </a:moveTo>
                <a:cubicBezTo>
                  <a:pt x="57" y="1692"/>
                  <a:pt x="42" y="1677"/>
                  <a:pt x="42" y="1658"/>
                </a:cubicBezTo>
                <a:cubicBezTo>
                  <a:pt x="42" y="1639"/>
                  <a:pt x="57" y="1623"/>
                  <a:pt x="76" y="1623"/>
                </a:cubicBezTo>
                <a:cubicBezTo>
                  <a:pt x="95" y="1623"/>
                  <a:pt x="111" y="1639"/>
                  <a:pt x="111" y="1658"/>
                </a:cubicBezTo>
                <a:cubicBezTo>
                  <a:pt x="111" y="1677"/>
                  <a:pt x="95" y="1692"/>
                  <a:pt x="76" y="1692"/>
                </a:cubicBezTo>
                <a:close/>
                <a:moveTo>
                  <a:pt x="76" y="1580"/>
                </a:moveTo>
                <a:cubicBezTo>
                  <a:pt x="57" y="1580"/>
                  <a:pt x="42" y="1565"/>
                  <a:pt x="42" y="1546"/>
                </a:cubicBezTo>
                <a:cubicBezTo>
                  <a:pt x="42" y="1527"/>
                  <a:pt x="57" y="1511"/>
                  <a:pt x="76" y="1511"/>
                </a:cubicBezTo>
                <a:cubicBezTo>
                  <a:pt x="95" y="1511"/>
                  <a:pt x="111" y="1527"/>
                  <a:pt x="111" y="1546"/>
                </a:cubicBezTo>
                <a:cubicBezTo>
                  <a:pt x="111" y="1565"/>
                  <a:pt x="95" y="1580"/>
                  <a:pt x="76" y="1580"/>
                </a:cubicBezTo>
                <a:close/>
                <a:moveTo>
                  <a:pt x="76" y="1469"/>
                </a:moveTo>
                <a:cubicBezTo>
                  <a:pt x="57" y="1469"/>
                  <a:pt x="42" y="1453"/>
                  <a:pt x="42" y="1434"/>
                </a:cubicBezTo>
                <a:cubicBezTo>
                  <a:pt x="42" y="1415"/>
                  <a:pt x="57" y="1399"/>
                  <a:pt x="76" y="1399"/>
                </a:cubicBezTo>
                <a:cubicBezTo>
                  <a:pt x="95" y="1399"/>
                  <a:pt x="111" y="1415"/>
                  <a:pt x="111" y="1434"/>
                </a:cubicBezTo>
                <a:cubicBezTo>
                  <a:pt x="111" y="1453"/>
                  <a:pt x="95" y="1469"/>
                  <a:pt x="76" y="1469"/>
                </a:cubicBezTo>
                <a:close/>
                <a:moveTo>
                  <a:pt x="76" y="1357"/>
                </a:moveTo>
                <a:cubicBezTo>
                  <a:pt x="57" y="1357"/>
                  <a:pt x="42" y="1341"/>
                  <a:pt x="42" y="1322"/>
                </a:cubicBezTo>
                <a:cubicBezTo>
                  <a:pt x="42" y="1303"/>
                  <a:pt x="57" y="1288"/>
                  <a:pt x="76" y="1288"/>
                </a:cubicBezTo>
                <a:cubicBezTo>
                  <a:pt x="95" y="1288"/>
                  <a:pt x="111" y="1303"/>
                  <a:pt x="111" y="1322"/>
                </a:cubicBezTo>
                <a:cubicBezTo>
                  <a:pt x="111" y="1341"/>
                  <a:pt x="95" y="1357"/>
                  <a:pt x="76" y="1357"/>
                </a:cubicBezTo>
                <a:close/>
                <a:moveTo>
                  <a:pt x="76" y="1245"/>
                </a:moveTo>
                <a:cubicBezTo>
                  <a:pt x="57" y="1245"/>
                  <a:pt x="42" y="1229"/>
                  <a:pt x="42" y="1210"/>
                </a:cubicBezTo>
                <a:cubicBezTo>
                  <a:pt x="42" y="1191"/>
                  <a:pt x="57" y="1176"/>
                  <a:pt x="76" y="1176"/>
                </a:cubicBezTo>
                <a:cubicBezTo>
                  <a:pt x="95" y="1176"/>
                  <a:pt x="111" y="1191"/>
                  <a:pt x="111" y="1210"/>
                </a:cubicBezTo>
                <a:cubicBezTo>
                  <a:pt x="111" y="1229"/>
                  <a:pt x="95" y="1245"/>
                  <a:pt x="76" y="1245"/>
                </a:cubicBezTo>
                <a:close/>
                <a:moveTo>
                  <a:pt x="76" y="1133"/>
                </a:moveTo>
                <a:cubicBezTo>
                  <a:pt x="57" y="1133"/>
                  <a:pt x="42" y="1117"/>
                  <a:pt x="42" y="1098"/>
                </a:cubicBezTo>
                <a:cubicBezTo>
                  <a:pt x="42" y="1079"/>
                  <a:pt x="57" y="1064"/>
                  <a:pt x="76" y="1064"/>
                </a:cubicBezTo>
                <a:cubicBezTo>
                  <a:pt x="95" y="1064"/>
                  <a:pt x="111" y="1079"/>
                  <a:pt x="111" y="1098"/>
                </a:cubicBezTo>
                <a:cubicBezTo>
                  <a:pt x="111" y="1117"/>
                  <a:pt x="95" y="1133"/>
                  <a:pt x="76" y="1133"/>
                </a:cubicBezTo>
                <a:close/>
                <a:moveTo>
                  <a:pt x="76" y="1021"/>
                </a:moveTo>
                <a:cubicBezTo>
                  <a:pt x="57" y="1021"/>
                  <a:pt x="42" y="1005"/>
                  <a:pt x="42" y="986"/>
                </a:cubicBezTo>
                <a:cubicBezTo>
                  <a:pt x="42" y="967"/>
                  <a:pt x="57" y="952"/>
                  <a:pt x="76" y="952"/>
                </a:cubicBezTo>
                <a:cubicBezTo>
                  <a:pt x="95" y="952"/>
                  <a:pt x="111" y="967"/>
                  <a:pt x="111" y="986"/>
                </a:cubicBezTo>
                <a:cubicBezTo>
                  <a:pt x="111" y="1005"/>
                  <a:pt x="95" y="1021"/>
                  <a:pt x="76" y="1021"/>
                </a:cubicBezTo>
                <a:close/>
                <a:moveTo>
                  <a:pt x="76" y="909"/>
                </a:moveTo>
                <a:cubicBezTo>
                  <a:pt x="57" y="909"/>
                  <a:pt x="42" y="893"/>
                  <a:pt x="42" y="874"/>
                </a:cubicBezTo>
                <a:cubicBezTo>
                  <a:pt x="42" y="855"/>
                  <a:pt x="57" y="840"/>
                  <a:pt x="76" y="840"/>
                </a:cubicBezTo>
                <a:cubicBezTo>
                  <a:pt x="95" y="840"/>
                  <a:pt x="111" y="855"/>
                  <a:pt x="111" y="874"/>
                </a:cubicBezTo>
                <a:cubicBezTo>
                  <a:pt x="111" y="893"/>
                  <a:pt x="95" y="909"/>
                  <a:pt x="76" y="909"/>
                </a:cubicBezTo>
                <a:close/>
                <a:moveTo>
                  <a:pt x="76" y="797"/>
                </a:moveTo>
                <a:cubicBezTo>
                  <a:pt x="57" y="797"/>
                  <a:pt x="42" y="782"/>
                  <a:pt x="42" y="762"/>
                </a:cubicBezTo>
                <a:cubicBezTo>
                  <a:pt x="42" y="743"/>
                  <a:pt x="57" y="728"/>
                  <a:pt x="76" y="728"/>
                </a:cubicBezTo>
                <a:cubicBezTo>
                  <a:pt x="95" y="728"/>
                  <a:pt x="111" y="743"/>
                  <a:pt x="111" y="762"/>
                </a:cubicBezTo>
                <a:cubicBezTo>
                  <a:pt x="111" y="782"/>
                  <a:pt x="95" y="797"/>
                  <a:pt x="76" y="797"/>
                </a:cubicBezTo>
                <a:close/>
                <a:moveTo>
                  <a:pt x="76" y="685"/>
                </a:moveTo>
                <a:cubicBezTo>
                  <a:pt x="57" y="685"/>
                  <a:pt x="42" y="670"/>
                  <a:pt x="42" y="651"/>
                </a:cubicBezTo>
                <a:cubicBezTo>
                  <a:pt x="42" y="631"/>
                  <a:pt x="57" y="616"/>
                  <a:pt x="76" y="616"/>
                </a:cubicBezTo>
                <a:cubicBezTo>
                  <a:pt x="95" y="616"/>
                  <a:pt x="111" y="631"/>
                  <a:pt x="111" y="651"/>
                </a:cubicBezTo>
                <a:cubicBezTo>
                  <a:pt x="111" y="670"/>
                  <a:pt x="95" y="685"/>
                  <a:pt x="76" y="685"/>
                </a:cubicBezTo>
                <a:close/>
                <a:moveTo>
                  <a:pt x="76" y="573"/>
                </a:moveTo>
                <a:cubicBezTo>
                  <a:pt x="57" y="573"/>
                  <a:pt x="42" y="558"/>
                  <a:pt x="42" y="539"/>
                </a:cubicBezTo>
                <a:cubicBezTo>
                  <a:pt x="42" y="520"/>
                  <a:pt x="57" y="504"/>
                  <a:pt x="76" y="504"/>
                </a:cubicBezTo>
                <a:cubicBezTo>
                  <a:pt x="95" y="504"/>
                  <a:pt x="111" y="520"/>
                  <a:pt x="111" y="539"/>
                </a:cubicBezTo>
                <a:cubicBezTo>
                  <a:pt x="111" y="558"/>
                  <a:pt x="95" y="573"/>
                  <a:pt x="76" y="573"/>
                </a:cubicBezTo>
                <a:close/>
                <a:moveTo>
                  <a:pt x="76" y="461"/>
                </a:moveTo>
                <a:cubicBezTo>
                  <a:pt x="57" y="461"/>
                  <a:pt x="42" y="446"/>
                  <a:pt x="42" y="427"/>
                </a:cubicBezTo>
                <a:cubicBezTo>
                  <a:pt x="42" y="408"/>
                  <a:pt x="57" y="392"/>
                  <a:pt x="76" y="392"/>
                </a:cubicBezTo>
                <a:cubicBezTo>
                  <a:pt x="95" y="392"/>
                  <a:pt x="111" y="408"/>
                  <a:pt x="111" y="427"/>
                </a:cubicBezTo>
                <a:cubicBezTo>
                  <a:pt x="111" y="446"/>
                  <a:pt x="95" y="461"/>
                  <a:pt x="76" y="461"/>
                </a:cubicBezTo>
                <a:close/>
                <a:moveTo>
                  <a:pt x="76" y="349"/>
                </a:moveTo>
                <a:cubicBezTo>
                  <a:pt x="57" y="349"/>
                  <a:pt x="42" y="334"/>
                  <a:pt x="42" y="315"/>
                </a:cubicBezTo>
                <a:cubicBezTo>
                  <a:pt x="42" y="296"/>
                  <a:pt x="57" y="280"/>
                  <a:pt x="76" y="280"/>
                </a:cubicBezTo>
                <a:cubicBezTo>
                  <a:pt x="95" y="280"/>
                  <a:pt x="111" y="296"/>
                  <a:pt x="111" y="315"/>
                </a:cubicBezTo>
                <a:cubicBezTo>
                  <a:pt x="111" y="334"/>
                  <a:pt x="95" y="349"/>
                  <a:pt x="76" y="349"/>
                </a:cubicBezTo>
                <a:close/>
                <a:moveTo>
                  <a:pt x="76" y="237"/>
                </a:moveTo>
                <a:cubicBezTo>
                  <a:pt x="57" y="237"/>
                  <a:pt x="42" y="222"/>
                  <a:pt x="42" y="203"/>
                </a:cubicBezTo>
                <a:cubicBezTo>
                  <a:pt x="42" y="184"/>
                  <a:pt x="57" y="168"/>
                  <a:pt x="76" y="168"/>
                </a:cubicBezTo>
                <a:cubicBezTo>
                  <a:pt x="95" y="168"/>
                  <a:pt x="111" y="184"/>
                  <a:pt x="111" y="203"/>
                </a:cubicBezTo>
                <a:cubicBezTo>
                  <a:pt x="111" y="222"/>
                  <a:pt x="95" y="237"/>
                  <a:pt x="76" y="237"/>
                </a:cubicBezTo>
                <a:close/>
                <a:moveTo>
                  <a:pt x="76" y="126"/>
                </a:moveTo>
                <a:cubicBezTo>
                  <a:pt x="57" y="126"/>
                  <a:pt x="42" y="110"/>
                  <a:pt x="42" y="91"/>
                </a:cubicBezTo>
                <a:cubicBezTo>
                  <a:pt x="42" y="72"/>
                  <a:pt x="57" y="56"/>
                  <a:pt x="76" y="56"/>
                </a:cubicBezTo>
                <a:cubicBezTo>
                  <a:pt x="95" y="56"/>
                  <a:pt x="111" y="72"/>
                  <a:pt x="111" y="91"/>
                </a:cubicBezTo>
                <a:cubicBezTo>
                  <a:pt x="111" y="110"/>
                  <a:pt x="95" y="126"/>
                  <a:pt x="76" y="12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9"/>
          <p:cNvSpPr txBox="1">
            <a:spLocks noGrp="1"/>
          </p:cNvSpPr>
          <p:nvPr>
            <p:ph type="subTitle" idx="1"/>
          </p:nvPr>
        </p:nvSpPr>
        <p:spPr>
          <a:xfrm>
            <a:off x="2332350" y="2273525"/>
            <a:ext cx="44790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1" name="Google Shape;91;p9"/>
          <p:cNvSpPr txBox="1">
            <a:spLocks noGrp="1"/>
          </p:cNvSpPr>
          <p:nvPr>
            <p:ph type="title"/>
          </p:nvPr>
        </p:nvSpPr>
        <p:spPr>
          <a:xfrm>
            <a:off x="2332200" y="1634875"/>
            <a:ext cx="447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92" name="Google Shape;92;p9"/>
          <p:cNvGrpSpPr/>
          <p:nvPr/>
        </p:nvGrpSpPr>
        <p:grpSpPr>
          <a:xfrm>
            <a:off x="713096" y="4660373"/>
            <a:ext cx="7717583" cy="130102"/>
            <a:chOff x="713100" y="444004"/>
            <a:chExt cx="7717583" cy="97200"/>
          </a:xfrm>
        </p:grpSpPr>
        <p:sp>
          <p:nvSpPr>
            <p:cNvPr id="93" name="Google Shape;93;p9"/>
            <p:cNvSpPr/>
            <p:nvPr/>
          </p:nvSpPr>
          <p:spPr>
            <a:xfrm>
              <a:off x="713100" y="444004"/>
              <a:ext cx="2572500" cy="9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94" name="Google Shape;94;p9"/>
            <p:cNvSpPr/>
            <p:nvPr/>
          </p:nvSpPr>
          <p:spPr>
            <a:xfrm>
              <a:off x="3285642" y="444004"/>
              <a:ext cx="2572500" cy="9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95" name="Google Shape;95;p9"/>
            <p:cNvSpPr/>
            <p:nvPr/>
          </p:nvSpPr>
          <p:spPr>
            <a:xfrm>
              <a:off x="5858183" y="444004"/>
              <a:ext cx="2572500" cy="9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96" name="Google Shape;96;p9"/>
          <p:cNvSpPr/>
          <p:nvPr/>
        </p:nvSpPr>
        <p:spPr>
          <a:xfrm rot="-9142868" flipH="1">
            <a:off x="4152989" y="-74167"/>
            <a:ext cx="838031" cy="619177"/>
          </a:xfrm>
          <a:custGeom>
            <a:avLst/>
            <a:gdLst/>
            <a:ahLst/>
            <a:cxnLst/>
            <a:rect l="l" t="t" r="r" b="b"/>
            <a:pathLst>
              <a:path w="1842" h="1361" extrusionOk="0">
                <a:moveTo>
                  <a:pt x="0" y="462"/>
                </a:moveTo>
                <a:cubicBezTo>
                  <a:pt x="4" y="461"/>
                  <a:pt x="18" y="460"/>
                  <a:pt x="23" y="459"/>
                </a:cubicBezTo>
                <a:cubicBezTo>
                  <a:pt x="14" y="451"/>
                  <a:pt x="10" y="436"/>
                  <a:pt x="1" y="428"/>
                </a:cubicBezTo>
                <a:cubicBezTo>
                  <a:pt x="21" y="423"/>
                  <a:pt x="35" y="421"/>
                  <a:pt x="57" y="421"/>
                </a:cubicBezTo>
                <a:cubicBezTo>
                  <a:pt x="52" y="392"/>
                  <a:pt x="23" y="351"/>
                  <a:pt x="76" y="364"/>
                </a:cubicBezTo>
                <a:cubicBezTo>
                  <a:pt x="72" y="356"/>
                  <a:pt x="72" y="349"/>
                  <a:pt x="67" y="343"/>
                </a:cubicBezTo>
                <a:cubicBezTo>
                  <a:pt x="81" y="341"/>
                  <a:pt x="77" y="339"/>
                  <a:pt x="88" y="336"/>
                </a:cubicBezTo>
                <a:cubicBezTo>
                  <a:pt x="93" y="335"/>
                  <a:pt x="99" y="339"/>
                  <a:pt x="104" y="338"/>
                </a:cubicBezTo>
                <a:cubicBezTo>
                  <a:pt x="109" y="338"/>
                  <a:pt x="103" y="332"/>
                  <a:pt x="105" y="329"/>
                </a:cubicBezTo>
                <a:cubicBezTo>
                  <a:pt x="116" y="332"/>
                  <a:pt x="119" y="334"/>
                  <a:pt x="129" y="333"/>
                </a:cubicBezTo>
                <a:cubicBezTo>
                  <a:pt x="109" y="299"/>
                  <a:pt x="136" y="289"/>
                  <a:pt x="118" y="260"/>
                </a:cubicBezTo>
                <a:cubicBezTo>
                  <a:pt x="131" y="251"/>
                  <a:pt x="131" y="245"/>
                  <a:pt x="144" y="236"/>
                </a:cubicBezTo>
                <a:cubicBezTo>
                  <a:pt x="140" y="228"/>
                  <a:pt x="140" y="222"/>
                  <a:pt x="139" y="215"/>
                </a:cubicBezTo>
                <a:cubicBezTo>
                  <a:pt x="163" y="219"/>
                  <a:pt x="178" y="215"/>
                  <a:pt x="175" y="191"/>
                </a:cubicBezTo>
                <a:cubicBezTo>
                  <a:pt x="178" y="192"/>
                  <a:pt x="186" y="194"/>
                  <a:pt x="192" y="191"/>
                </a:cubicBezTo>
                <a:cubicBezTo>
                  <a:pt x="185" y="180"/>
                  <a:pt x="183" y="160"/>
                  <a:pt x="173" y="148"/>
                </a:cubicBezTo>
                <a:cubicBezTo>
                  <a:pt x="177" y="147"/>
                  <a:pt x="187" y="146"/>
                  <a:pt x="191" y="146"/>
                </a:cubicBezTo>
                <a:cubicBezTo>
                  <a:pt x="203" y="133"/>
                  <a:pt x="198" y="133"/>
                  <a:pt x="220" y="126"/>
                </a:cubicBezTo>
                <a:cubicBezTo>
                  <a:pt x="221" y="108"/>
                  <a:pt x="224" y="87"/>
                  <a:pt x="208" y="62"/>
                </a:cubicBezTo>
                <a:cubicBezTo>
                  <a:pt x="216" y="63"/>
                  <a:pt x="224" y="65"/>
                  <a:pt x="235" y="68"/>
                </a:cubicBezTo>
                <a:cubicBezTo>
                  <a:pt x="233" y="64"/>
                  <a:pt x="228" y="57"/>
                  <a:pt x="227" y="51"/>
                </a:cubicBezTo>
                <a:cubicBezTo>
                  <a:pt x="235" y="52"/>
                  <a:pt x="247" y="55"/>
                  <a:pt x="255" y="57"/>
                </a:cubicBezTo>
                <a:cubicBezTo>
                  <a:pt x="249" y="50"/>
                  <a:pt x="246" y="33"/>
                  <a:pt x="241" y="27"/>
                </a:cubicBezTo>
                <a:cubicBezTo>
                  <a:pt x="251" y="32"/>
                  <a:pt x="265" y="30"/>
                  <a:pt x="276" y="34"/>
                </a:cubicBezTo>
                <a:cubicBezTo>
                  <a:pt x="274" y="29"/>
                  <a:pt x="269" y="16"/>
                  <a:pt x="263" y="10"/>
                </a:cubicBezTo>
                <a:lnTo>
                  <a:pt x="275" y="13"/>
                </a:lnTo>
                <a:cubicBezTo>
                  <a:pt x="272" y="11"/>
                  <a:pt x="268" y="5"/>
                  <a:pt x="264" y="0"/>
                </a:cubicBezTo>
                <a:lnTo>
                  <a:pt x="1842" y="888"/>
                </a:lnTo>
                <a:cubicBezTo>
                  <a:pt x="1831" y="890"/>
                  <a:pt x="1822" y="891"/>
                  <a:pt x="1824" y="890"/>
                </a:cubicBezTo>
                <a:cubicBezTo>
                  <a:pt x="1804" y="909"/>
                  <a:pt x="1826" y="940"/>
                  <a:pt x="1830" y="969"/>
                </a:cubicBezTo>
                <a:cubicBezTo>
                  <a:pt x="1823" y="969"/>
                  <a:pt x="1809" y="977"/>
                  <a:pt x="1802" y="977"/>
                </a:cubicBezTo>
                <a:cubicBezTo>
                  <a:pt x="1804" y="985"/>
                  <a:pt x="1803" y="1004"/>
                  <a:pt x="1810" y="1016"/>
                </a:cubicBezTo>
                <a:cubicBezTo>
                  <a:pt x="1801" y="1014"/>
                  <a:pt x="1782" y="1023"/>
                  <a:pt x="1773" y="1022"/>
                </a:cubicBezTo>
                <a:cubicBezTo>
                  <a:pt x="1775" y="1030"/>
                  <a:pt x="1773" y="1041"/>
                  <a:pt x="1777" y="1051"/>
                </a:cubicBezTo>
                <a:cubicBezTo>
                  <a:pt x="1764" y="1044"/>
                  <a:pt x="1749" y="1035"/>
                  <a:pt x="1735" y="1031"/>
                </a:cubicBezTo>
                <a:cubicBezTo>
                  <a:pt x="1742" y="1047"/>
                  <a:pt x="1757" y="1062"/>
                  <a:pt x="1761" y="1080"/>
                </a:cubicBezTo>
                <a:cubicBezTo>
                  <a:pt x="1753" y="1076"/>
                  <a:pt x="1736" y="1081"/>
                  <a:pt x="1726" y="1076"/>
                </a:cubicBezTo>
                <a:cubicBezTo>
                  <a:pt x="1725" y="1095"/>
                  <a:pt x="1734" y="1115"/>
                  <a:pt x="1735" y="1131"/>
                </a:cubicBezTo>
                <a:cubicBezTo>
                  <a:pt x="1719" y="1129"/>
                  <a:pt x="1698" y="1125"/>
                  <a:pt x="1681" y="1131"/>
                </a:cubicBezTo>
                <a:cubicBezTo>
                  <a:pt x="1690" y="1150"/>
                  <a:pt x="1685" y="1171"/>
                  <a:pt x="1685" y="1190"/>
                </a:cubicBezTo>
                <a:cubicBezTo>
                  <a:pt x="1665" y="1194"/>
                  <a:pt x="1646" y="1187"/>
                  <a:pt x="1629" y="1193"/>
                </a:cubicBezTo>
                <a:cubicBezTo>
                  <a:pt x="1631" y="1213"/>
                  <a:pt x="1644" y="1232"/>
                  <a:pt x="1645" y="1255"/>
                </a:cubicBezTo>
                <a:cubicBezTo>
                  <a:pt x="1624" y="1262"/>
                  <a:pt x="1600" y="1280"/>
                  <a:pt x="1577" y="1274"/>
                </a:cubicBezTo>
                <a:cubicBezTo>
                  <a:pt x="1580" y="1292"/>
                  <a:pt x="1584" y="1309"/>
                  <a:pt x="1590" y="1328"/>
                </a:cubicBezTo>
                <a:cubicBezTo>
                  <a:pt x="1572" y="1334"/>
                  <a:pt x="1571" y="1347"/>
                  <a:pt x="1574" y="1361"/>
                </a:cubicBezTo>
                <a:lnTo>
                  <a:pt x="4" y="478"/>
                </a:lnTo>
                <a:cubicBezTo>
                  <a:pt x="2" y="471"/>
                  <a:pt x="1" y="466"/>
                  <a:pt x="0" y="46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0000" tIns="45000" rIns="90000" bIns="45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3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1"/>
          <p:cNvSpPr/>
          <p:nvPr/>
        </p:nvSpPr>
        <p:spPr>
          <a:xfrm>
            <a:off x="263112" y="220451"/>
            <a:ext cx="8617799" cy="4702625"/>
          </a:xfrm>
          <a:custGeom>
            <a:avLst/>
            <a:gdLst/>
            <a:ahLst/>
            <a:cxnLst/>
            <a:rect l="l" t="t" r="r" b="b"/>
            <a:pathLst>
              <a:path w="3607" h="1967" extrusionOk="0">
                <a:moveTo>
                  <a:pt x="360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67"/>
                  <a:pt x="0" y="1967"/>
                  <a:pt x="0" y="1967"/>
                </a:cubicBezTo>
                <a:cubicBezTo>
                  <a:pt x="3595" y="1964"/>
                  <a:pt x="3595" y="1964"/>
                  <a:pt x="3595" y="1964"/>
                </a:cubicBezTo>
                <a:lnTo>
                  <a:pt x="3607" y="0"/>
                </a:lnTo>
                <a:close/>
                <a:moveTo>
                  <a:pt x="76" y="1916"/>
                </a:moveTo>
                <a:cubicBezTo>
                  <a:pt x="57" y="1916"/>
                  <a:pt x="42" y="1901"/>
                  <a:pt x="42" y="1882"/>
                </a:cubicBezTo>
                <a:cubicBezTo>
                  <a:pt x="42" y="1863"/>
                  <a:pt x="57" y="1847"/>
                  <a:pt x="76" y="1847"/>
                </a:cubicBezTo>
                <a:cubicBezTo>
                  <a:pt x="95" y="1847"/>
                  <a:pt x="111" y="1863"/>
                  <a:pt x="111" y="1882"/>
                </a:cubicBezTo>
                <a:cubicBezTo>
                  <a:pt x="111" y="1901"/>
                  <a:pt x="95" y="1916"/>
                  <a:pt x="76" y="1916"/>
                </a:cubicBezTo>
                <a:close/>
                <a:moveTo>
                  <a:pt x="76" y="1804"/>
                </a:moveTo>
                <a:cubicBezTo>
                  <a:pt x="57" y="1804"/>
                  <a:pt x="42" y="1789"/>
                  <a:pt x="42" y="1770"/>
                </a:cubicBezTo>
                <a:cubicBezTo>
                  <a:pt x="42" y="1751"/>
                  <a:pt x="57" y="1735"/>
                  <a:pt x="76" y="1735"/>
                </a:cubicBezTo>
                <a:cubicBezTo>
                  <a:pt x="95" y="1735"/>
                  <a:pt x="111" y="1751"/>
                  <a:pt x="111" y="1770"/>
                </a:cubicBezTo>
                <a:cubicBezTo>
                  <a:pt x="111" y="1789"/>
                  <a:pt x="95" y="1804"/>
                  <a:pt x="76" y="1804"/>
                </a:cubicBezTo>
                <a:close/>
                <a:moveTo>
                  <a:pt x="76" y="1692"/>
                </a:moveTo>
                <a:cubicBezTo>
                  <a:pt x="57" y="1692"/>
                  <a:pt x="42" y="1677"/>
                  <a:pt x="42" y="1658"/>
                </a:cubicBezTo>
                <a:cubicBezTo>
                  <a:pt x="42" y="1639"/>
                  <a:pt x="57" y="1623"/>
                  <a:pt x="76" y="1623"/>
                </a:cubicBezTo>
                <a:cubicBezTo>
                  <a:pt x="95" y="1623"/>
                  <a:pt x="111" y="1639"/>
                  <a:pt x="111" y="1658"/>
                </a:cubicBezTo>
                <a:cubicBezTo>
                  <a:pt x="111" y="1677"/>
                  <a:pt x="95" y="1692"/>
                  <a:pt x="76" y="1692"/>
                </a:cubicBezTo>
                <a:close/>
                <a:moveTo>
                  <a:pt x="76" y="1580"/>
                </a:moveTo>
                <a:cubicBezTo>
                  <a:pt x="57" y="1580"/>
                  <a:pt x="42" y="1565"/>
                  <a:pt x="42" y="1546"/>
                </a:cubicBezTo>
                <a:cubicBezTo>
                  <a:pt x="42" y="1527"/>
                  <a:pt x="57" y="1511"/>
                  <a:pt x="76" y="1511"/>
                </a:cubicBezTo>
                <a:cubicBezTo>
                  <a:pt x="95" y="1511"/>
                  <a:pt x="111" y="1527"/>
                  <a:pt x="111" y="1546"/>
                </a:cubicBezTo>
                <a:cubicBezTo>
                  <a:pt x="111" y="1565"/>
                  <a:pt x="95" y="1580"/>
                  <a:pt x="76" y="1580"/>
                </a:cubicBezTo>
                <a:close/>
                <a:moveTo>
                  <a:pt x="76" y="1469"/>
                </a:moveTo>
                <a:cubicBezTo>
                  <a:pt x="57" y="1469"/>
                  <a:pt x="42" y="1453"/>
                  <a:pt x="42" y="1434"/>
                </a:cubicBezTo>
                <a:cubicBezTo>
                  <a:pt x="42" y="1415"/>
                  <a:pt x="57" y="1399"/>
                  <a:pt x="76" y="1399"/>
                </a:cubicBezTo>
                <a:cubicBezTo>
                  <a:pt x="95" y="1399"/>
                  <a:pt x="111" y="1415"/>
                  <a:pt x="111" y="1434"/>
                </a:cubicBezTo>
                <a:cubicBezTo>
                  <a:pt x="111" y="1453"/>
                  <a:pt x="95" y="1469"/>
                  <a:pt x="76" y="1469"/>
                </a:cubicBezTo>
                <a:close/>
                <a:moveTo>
                  <a:pt x="76" y="1357"/>
                </a:moveTo>
                <a:cubicBezTo>
                  <a:pt x="57" y="1357"/>
                  <a:pt x="42" y="1341"/>
                  <a:pt x="42" y="1322"/>
                </a:cubicBezTo>
                <a:cubicBezTo>
                  <a:pt x="42" y="1303"/>
                  <a:pt x="57" y="1288"/>
                  <a:pt x="76" y="1288"/>
                </a:cubicBezTo>
                <a:cubicBezTo>
                  <a:pt x="95" y="1288"/>
                  <a:pt x="111" y="1303"/>
                  <a:pt x="111" y="1322"/>
                </a:cubicBezTo>
                <a:cubicBezTo>
                  <a:pt x="111" y="1341"/>
                  <a:pt x="95" y="1357"/>
                  <a:pt x="76" y="1357"/>
                </a:cubicBezTo>
                <a:close/>
                <a:moveTo>
                  <a:pt x="76" y="1245"/>
                </a:moveTo>
                <a:cubicBezTo>
                  <a:pt x="57" y="1245"/>
                  <a:pt x="42" y="1229"/>
                  <a:pt x="42" y="1210"/>
                </a:cubicBezTo>
                <a:cubicBezTo>
                  <a:pt x="42" y="1191"/>
                  <a:pt x="57" y="1176"/>
                  <a:pt x="76" y="1176"/>
                </a:cubicBezTo>
                <a:cubicBezTo>
                  <a:pt x="95" y="1176"/>
                  <a:pt x="111" y="1191"/>
                  <a:pt x="111" y="1210"/>
                </a:cubicBezTo>
                <a:cubicBezTo>
                  <a:pt x="111" y="1229"/>
                  <a:pt x="95" y="1245"/>
                  <a:pt x="76" y="1245"/>
                </a:cubicBezTo>
                <a:close/>
                <a:moveTo>
                  <a:pt x="76" y="1133"/>
                </a:moveTo>
                <a:cubicBezTo>
                  <a:pt x="57" y="1133"/>
                  <a:pt x="42" y="1117"/>
                  <a:pt x="42" y="1098"/>
                </a:cubicBezTo>
                <a:cubicBezTo>
                  <a:pt x="42" y="1079"/>
                  <a:pt x="57" y="1064"/>
                  <a:pt x="76" y="1064"/>
                </a:cubicBezTo>
                <a:cubicBezTo>
                  <a:pt x="95" y="1064"/>
                  <a:pt x="111" y="1079"/>
                  <a:pt x="111" y="1098"/>
                </a:cubicBezTo>
                <a:cubicBezTo>
                  <a:pt x="111" y="1117"/>
                  <a:pt x="95" y="1133"/>
                  <a:pt x="76" y="1133"/>
                </a:cubicBezTo>
                <a:close/>
                <a:moveTo>
                  <a:pt x="76" y="1021"/>
                </a:moveTo>
                <a:cubicBezTo>
                  <a:pt x="57" y="1021"/>
                  <a:pt x="42" y="1005"/>
                  <a:pt x="42" y="986"/>
                </a:cubicBezTo>
                <a:cubicBezTo>
                  <a:pt x="42" y="967"/>
                  <a:pt x="57" y="952"/>
                  <a:pt x="76" y="952"/>
                </a:cubicBezTo>
                <a:cubicBezTo>
                  <a:pt x="95" y="952"/>
                  <a:pt x="111" y="967"/>
                  <a:pt x="111" y="986"/>
                </a:cubicBezTo>
                <a:cubicBezTo>
                  <a:pt x="111" y="1005"/>
                  <a:pt x="95" y="1021"/>
                  <a:pt x="76" y="1021"/>
                </a:cubicBezTo>
                <a:close/>
                <a:moveTo>
                  <a:pt x="76" y="909"/>
                </a:moveTo>
                <a:cubicBezTo>
                  <a:pt x="57" y="909"/>
                  <a:pt x="42" y="893"/>
                  <a:pt x="42" y="874"/>
                </a:cubicBezTo>
                <a:cubicBezTo>
                  <a:pt x="42" y="855"/>
                  <a:pt x="57" y="840"/>
                  <a:pt x="76" y="840"/>
                </a:cubicBezTo>
                <a:cubicBezTo>
                  <a:pt x="95" y="840"/>
                  <a:pt x="111" y="855"/>
                  <a:pt x="111" y="874"/>
                </a:cubicBezTo>
                <a:cubicBezTo>
                  <a:pt x="111" y="893"/>
                  <a:pt x="95" y="909"/>
                  <a:pt x="76" y="909"/>
                </a:cubicBezTo>
                <a:close/>
                <a:moveTo>
                  <a:pt x="76" y="797"/>
                </a:moveTo>
                <a:cubicBezTo>
                  <a:pt x="57" y="797"/>
                  <a:pt x="42" y="782"/>
                  <a:pt x="42" y="762"/>
                </a:cubicBezTo>
                <a:cubicBezTo>
                  <a:pt x="42" y="743"/>
                  <a:pt x="57" y="728"/>
                  <a:pt x="76" y="728"/>
                </a:cubicBezTo>
                <a:cubicBezTo>
                  <a:pt x="95" y="728"/>
                  <a:pt x="111" y="743"/>
                  <a:pt x="111" y="762"/>
                </a:cubicBezTo>
                <a:cubicBezTo>
                  <a:pt x="111" y="782"/>
                  <a:pt x="95" y="797"/>
                  <a:pt x="76" y="797"/>
                </a:cubicBezTo>
                <a:close/>
                <a:moveTo>
                  <a:pt x="76" y="685"/>
                </a:moveTo>
                <a:cubicBezTo>
                  <a:pt x="57" y="685"/>
                  <a:pt x="42" y="670"/>
                  <a:pt x="42" y="651"/>
                </a:cubicBezTo>
                <a:cubicBezTo>
                  <a:pt x="42" y="631"/>
                  <a:pt x="57" y="616"/>
                  <a:pt x="76" y="616"/>
                </a:cubicBezTo>
                <a:cubicBezTo>
                  <a:pt x="95" y="616"/>
                  <a:pt x="111" y="631"/>
                  <a:pt x="111" y="651"/>
                </a:cubicBezTo>
                <a:cubicBezTo>
                  <a:pt x="111" y="670"/>
                  <a:pt x="95" y="685"/>
                  <a:pt x="76" y="685"/>
                </a:cubicBezTo>
                <a:close/>
                <a:moveTo>
                  <a:pt x="76" y="573"/>
                </a:moveTo>
                <a:cubicBezTo>
                  <a:pt x="57" y="573"/>
                  <a:pt x="42" y="558"/>
                  <a:pt x="42" y="539"/>
                </a:cubicBezTo>
                <a:cubicBezTo>
                  <a:pt x="42" y="520"/>
                  <a:pt x="57" y="504"/>
                  <a:pt x="76" y="504"/>
                </a:cubicBezTo>
                <a:cubicBezTo>
                  <a:pt x="95" y="504"/>
                  <a:pt x="111" y="520"/>
                  <a:pt x="111" y="539"/>
                </a:cubicBezTo>
                <a:cubicBezTo>
                  <a:pt x="111" y="558"/>
                  <a:pt x="95" y="573"/>
                  <a:pt x="76" y="573"/>
                </a:cubicBezTo>
                <a:close/>
                <a:moveTo>
                  <a:pt x="76" y="461"/>
                </a:moveTo>
                <a:cubicBezTo>
                  <a:pt x="57" y="461"/>
                  <a:pt x="42" y="446"/>
                  <a:pt x="42" y="427"/>
                </a:cubicBezTo>
                <a:cubicBezTo>
                  <a:pt x="42" y="408"/>
                  <a:pt x="57" y="392"/>
                  <a:pt x="76" y="392"/>
                </a:cubicBezTo>
                <a:cubicBezTo>
                  <a:pt x="95" y="392"/>
                  <a:pt x="111" y="408"/>
                  <a:pt x="111" y="427"/>
                </a:cubicBezTo>
                <a:cubicBezTo>
                  <a:pt x="111" y="446"/>
                  <a:pt x="95" y="461"/>
                  <a:pt x="76" y="461"/>
                </a:cubicBezTo>
                <a:close/>
                <a:moveTo>
                  <a:pt x="76" y="349"/>
                </a:moveTo>
                <a:cubicBezTo>
                  <a:pt x="57" y="349"/>
                  <a:pt x="42" y="334"/>
                  <a:pt x="42" y="315"/>
                </a:cubicBezTo>
                <a:cubicBezTo>
                  <a:pt x="42" y="296"/>
                  <a:pt x="57" y="280"/>
                  <a:pt x="76" y="280"/>
                </a:cubicBezTo>
                <a:cubicBezTo>
                  <a:pt x="95" y="280"/>
                  <a:pt x="111" y="296"/>
                  <a:pt x="111" y="315"/>
                </a:cubicBezTo>
                <a:cubicBezTo>
                  <a:pt x="111" y="334"/>
                  <a:pt x="95" y="349"/>
                  <a:pt x="76" y="349"/>
                </a:cubicBezTo>
                <a:close/>
                <a:moveTo>
                  <a:pt x="76" y="237"/>
                </a:moveTo>
                <a:cubicBezTo>
                  <a:pt x="57" y="237"/>
                  <a:pt x="42" y="222"/>
                  <a:pt x="42" y="203"/>
                </a:cubicBezTo>
                <a:cubicBezTo>
                  <a:pt x="42" y="184"/>
                  <a:pt x="57" y="168"/>
                  <a:pt x="76" y="168"/>
                </a:cubicBezTo>
                <a:cubicBezTo>
                  <a:pt x="95" y="168"/>
                  <a:pt x="111" y="184"/>
                  <a:pt x="111" y="203"/>
                </a:cubicBezTo>
                <a:cubicBezTo>
                  <a:pt x="111" y="222"/>
                  <a:pt x="95" y="237"/>
                  <a:pt x="76" y="237"/>
                </a:cubicBezTo>
                <a:close/>
                <a:moveTo>
                  <a:pt x="76" y="126"/>
                </a:moveTo>
                <a:cubicBezTo>
                  <a:pt x="57" y="126"/>
                  <a:pt x="42" y="110"/>
                  <a:pt x="42" y="91"/>
                </a:cubicBezTo>
                <a:cubicBezTo>
                  <a:pt x="42" y="72"/>
                  <a:pt x="57" y="56"/>
                  <a:pt x="76" y="56"/>
                </a:cubicBezTo>
                <a:cubicBezTo>
                  <a:pt x="95" y="56"/>
                  <a:pt x="111" y="72"/>
                  <a:pt x="111" y="91"/>
                </a:cubicBezTo>
                <a:cubicBezTo>
                  <a:pt x="111" y="110"/>
                  <a:pt x="95" y="126"/>
                  <a:pt x="76" y="12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4" name="Google Shape;224;p21"/>
          <p:cNvGrpSpPr/>
          <p:nvPr/>
        </p:nvGrpSpPr>
        <p:grpSpPr>
          <a:xfrm>
            <a:off x="713096" y="353025"/>
            <a:ext cx="7717583" cy="130102"/>
            <a:chOff x="713100" y="444004"/>
            <a:chExt cx="7717583" cy="97200"/>
          </a:xfrm>
        </p:grpSpPr>
        <p:sp>
          <p:nvSpPr>
            <p:cNvPr id="225" name="Google Shape;225;p21"/>
            <p:cNvSpPr/>
            <p:nvPr/>
          </p:nvSpPr>
          <p:spPr>
            <a:xfrm>
              <a:off x="713100" y="444004"/>
              <a:ext cx="2572500" cy="9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26" name="Google Shape;226;p21"/>
            <p:cNvSpPr/>
            <p:nvPr/>
          </p:nvSpPr>
          <p:spPr>
            <a:xfrm>
              <a:off x="3285642" y="444004"/>
              <a:ext cx="2572500" cy="9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27" name="Google Shape;227;p21"/>
            <p:cNvSpPr/>
            <p:nvPr/>
          </p:nvSpPr>
          <p:spPr>
            <a:xfrm>
              <a:off x="5858183" y="444004"/>
              <a:ext cx="2572500" cy="9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228" name="Google Shape;228;p21"/>
          <p:cNvSpPr/>
          <p:nvPr/>
        </p:nvSpPr>
        <p:spPr>
          <a:xfrm rot="440201" flipH="1">
            <a:off x="8241009" y="4487782"/>
            <a:ext cx="838027" cy="619173"/>
          </a:xfrm>
          <a:custGeom>
            <a:avLst/>
            <a:gdLst/>
            <a:ahLst/>
            <a:cxnLst/>
            <a:rect l="l" t="t" r="r" b="b"/>
            <a:pathLst>
              <a:path w="1842" h="1361" extrusionOk="0">
                <a:moveTo>
                  <a:pt x="0" y="462"/>
                </a:moveTo>
                <a:cubicBezTo>
                  <a:pt x="4" y="461"/>
                  <a:pt x="18" y="460"/>
                  <a:pt x="23" y="459"/>
                </a:cubicBezTo>
                <a:cubicBezTo>
                  <a:pt x="14" y="451"/>
                  <a:pt x="10" y="436"/>
                  <a:pt x="1" y="428"/>
                </a:cubicBezTo>
                <a:cubicBezTo>
                  <a:pt x="21" y="423"/>
                  <a:pt x="35" y="421"/>
                  <a:pt x="57" y="421"/>
                </a:cubicBezTo>
                <a:cubicBezTo>
                  <a:pt x="52" y="392"/>
                  <a:pt x="23" y="351"/>
                  <a:pt x="76" y="364"/>
                </a:cubicBezTo>
                <a:cubicBezTo>
                  <a:pt x="72" y="356"/>
                  <a:pt x="72" y="349"/>
                  <a:pt x="67" y="343"/>
                </a:cubicBezTo>
                <a:cubicBezTo>
                  <a:pt x="81" y="341"/>
                  <a:pt x="77" y="339"/>
                  <a:pt x="88" y="336"/>
                </a:cubicBezTo>
                <a:cubicBezTo>
                  <a:pt x="93" y="335"/>
                  <a:pt x="99" y="339"/>
                  <a:pt x="104" y="338"/>
                </a:cubicBezTo>
                <a:cubicBezTo>
                  <a:pt x="109" y="338"/>
                  <a:pt x="103" y="332"/>
                  <a:pt x="105" y="329"/>
                </a:cubicBezTo>
                <a:cubicBezTo>
                  <a:pt x="116" y="332"/>
                  <a:pt x="119" y="334"/>
                  <a:pt x="129" y="333"/>
                </a:cubicBezTo>
                <a:cubicBezTo>
                  <a:pt x="109" y="299"/>
                  <a:pt x="136" y="289"/>
                  <a:pt x="118" y="260"/>
                </a:cubicBezTo>
                <a:cubicBezTo>
                  <a:pt x="131" y="251"/>
                  <a:pt x="131" y="245"/>
                  <a:pt x="144" y="236"/>
                </a:cubicBezTo>
                <a:cubicBezTo>
                  <a:pt x="140" y="228"/>
                  <a:pt x="140" y="222"/>
                  <a:pt x="139" y="215"/>
                </a:cubicBezTo>
                <a:cubicBezTo>
                  <a:pt x="163" y="219"/>
                  <a:pt x="178" y="215"/>
                  <a:pt x="175" y="191"/>
                </a:cubicBezTo>
                <a:cubicBezTo>
                  <a:pt x="178" y="192"/>
                  <a:pt x="186" y="194"/>
                  <a:pt x="192" y="191"/>
                </a:cubicBezTo>
                <a:cubicBezTo>
                  <a:pt x="185" y="180"/>
                  <a:pt x="183" y="160"/>
                  <a:pt x="173" y="148"/>
                </a:cubicBezTo>
                <a:cubicBezTo>
                  <a:pt x="177" y="147"/>
                  <a:pt x="187" y="146"/>
                  <a:pt x="191" y="146"/>
                </a:cubicBezTo>
                <a:cubicBezTo>
                  <a:pt x="203" y="133"/>
                  <a:pt x="198" y="133"/>
                  <a:pt x="220" y="126"/>
                </a:cubicBezTo>
                <a:cubicBezTo>
                  <a:pt x="221" y="108"/>
                  <a:pt x="224" y="87"/>
                  <a:pt x="208" y="62"/>
                </a:cubicBezTo>
                <a:cubicBezTo>
                  <a:pt x="216" y="63"/>
                  <a:pt x="224" y="65"/>
                  <a:pt x="235" y="68"/>
                </a:cubicBezTo>
                <a:cubicBezTo>
                  <a:pt x="233" y="64"/>
                  <a:pt x="228" y="57"/>
                  <a:pt x="227" y="51"/>
                </a:cubicBezTo>
                <a:cubicBezTo>
                  <a:pt x="235" y="52"/>
                  <a:pt x="247" y="55"/>
                  <a:pt x="255" y="57"/>
                </a:cubicBezTo>
                <a:cubicBezTo>
                  <a:pt x="249" y="50"/>
                  <a:pt x="246" y="33"/>
                  <a:pt x="241" y="27"/>
                </a:cubicBezTo>
                <a:cubicBezTo>
                  <a:pt x="251" y="32"/>
                  <a:pt x="265" y="30"/>
                  <a:pt x="276" y="34"/>
                </a:cubicBezTo>
                <a:cubicBezTo>
                  <a:pt x="274" y="29"/>
                  <a:pt x="269" y="16"/>
                  <a:pt x="263" y="10"/>
                </a:cubicBezTo>
                <a:lnTo>
                  <a:pt x="275" y="13"/>
                </a:lnTo>
                <a:cubicBezTo>
                  <a:pt x="272" y="11"/>
                  <a:pt x="268" y="5"/>
                  <a:pt x="264" y="0"/>
                </a:cubicBezTo>
                <a:lnTo>
                  <a:pt x="1842" y="888"/>
                </a:lnTo>
                <a:cubicBezTo>
                  <a:pt x="1831" y="890"/>
                  <a:pt x="1822" y="891"/>
                  <a:pt x="1824" y="890"/>
                </a:cubicBezTo>
                <a:cubicBezTo>
                  <a:pt x="1804" y="909"/>
                  <a:pt x="1826" y="940"/>
                  <a:pt x="1830" y="969"/>
                </a:cubicBezTo>
                <a:cubicBezTo>
                  <a:pt x="1823" y="969"/>
                  <a:pt x="1809" y="977"/>
                  <a:pt x="1802" y="977"/>
                </a:cubicBezTo>
                <a:cubicBezTo>
                  <a:pt x="1804" y="985"/>
                  <a:pt x="1803" y="1004"/>
                  <a:pt x="1810" y="1016"/>
                </a:cubicBezTo>
                <a:cubicBezTo>
                  <a:pt x="1801" y="1014"/>
                  <a:pt x="1782" y="1023"/>
                  <a:pt x="1773" y="1022"/>
                </a:cubicBezTo>
                <a:cubicBezTo>
                  <a:pt x="1775" y="1030"/>
                  <a:pt x="1773" y="1041"/>
                  <a:pt x="1777" y="1051"/>
                </a:cubicBezTo>
                <a:cubicBezTo>
                  <a:pt x="1764" y="1044"/>
                  <a:pt x="1749" y="1035"/>
                  <a:pt x="1735" y="1031"/>
                </a:cubicBezTo>
                <a:cubicBezTo>
                  <a:pt x="1742" y="1047"/>
                  <a:pt x="1757" y="1062"/>
                  <a:pt x="1761" y="1080"/>
                </a:cubicBezTo>
                <a:cubicBezTo>
                  <a:pt x="1753" y="1076"/>
                  <a:pt x="1736" y="1081"/>
                  <a:pt x="1726" y="1076"/>
                </a:cubicBezTo>
                <a:cubicBezTo>
                  <a:pt x="1725" y="1095"/>
                  <a:pt x="1734" y="1115"/>
                  <a:pt x="1735" y="1131"/>
                </a:cubicBezTo>
                <a:cubicBezTo>
                  <a:pt x="1719" y="1129"/>
                  <a:pt x="1698" y="1125"/>
                  <a:pt x="1681" y="1131"/>
                </a:cubicBezTo>
                <a:cubicBezTo>
                  <a:pt x="1690" y="1150"/>
                  <a:pt x="1685" y="1171"/>
                  <a:pt x="1685" y="1190"/>
                </a:cubicBezTo>
                <a:cubicBezTo>
                  <a:pt x="1665" y="1194"/>
                  <a:pt x="1646" y="1187"/>
                  <a:pt x="1629" y="1193"/>
                </a:cubicBezTo>
                <a:cubicBezTo>
                  <a:pt x="1631" y="1213"/>
                  <a:pt x="1644" y="1232"/>
                  <a:pt x="1645" y="1255"/>
                </a:cubicBezTo>
                <a:cubicBezTo>
                  <a:pt x="1624" y="1262"/>
                  <a:pt x="1600" y="1280"/>
                  <a:pt x="1577" y="1274"/>
                </a:cubicBezTo>
                <a:cubicBezTo>
                  <a:pt x="1580" y="1292"/>
                  <a:pt x="1584" y="1309"/>
                  <a:pt x="1590" y="1328"/>
                </a:cubicBezTo>
                <a:cubicBezTo>
                  <a:pt x="1572" y="1334"/>
                  <a:pt x="1571" y="1347"/>
                  <a:pt x="1574" y="1361"/>
                </a:cubicBezTo>
                <a:lnTo>
                  <a:pt x="4" y="478"/>
                </a:lnTo>
                <a:cubicBezTo>
                  <a:pt x="2" y="471"/>
                  <a:pt x="1" y="466"/>
                  <a:pt x="0" y="46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0000" tIns="45000" rIns="90000" bIns="45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2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2"/>
          <p:cNvSpPr/>
          <p:nvPr/>
        </p:nvSpPr>
        <p:spPr>
          <a:xfrm>
            <a:off x="263112" y="220451"/>
            <a:ext cx="8617799" cy="4702625"/>
          </a:xfrm>
          <a:custGeom>
            <a:avLst/>
            <a:gdLst/>
            <a:ahLst/>
            <a:cxnLst/>
            <a:rect l="l" t="t" r="r" b="b"/>
            <a:pathLst>
              <a:path w="3607" h="1967" extrusionOk="0">
                <a:moveTo>
                  <a:pt x="360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67"/>
                  <a:pt x="0" y="1967"/>
                  <a:pt x="0" y="1967"/>
                </a:cubicBezTo>
                <a:cubicBezTo>
                  <a:pt x="3595" y="1964"/>
                  <a:pt x="3595" y="1964"/>
                  <a:pt x="3595" y="1964"/>
                </a:cubicBezTo>
                <a:lnTo>
                  <a:pt x="3607" y="0"/>
                </a:lnTo>
                <a:close/>
                <a:moveTo>
                  <a:pt x="76" y="1916"/>
                </a:moveTo>
                <a:cubicBezTo>
                  <a:pt x="57" y="1916"/>
                  <a:pt x="42" y="1901"/>
                  <a:pt x="42" y="1882"/>
                </a:cubicBezTo>
                <a:cubicBezTo>
                  <a:pt x="42" y="1863"/>
                  <a:pt x="57" y="1847"/>
                  <a:pt x="76" y="1847"/>
                </a:cubicBezTo>
                <a:cubicBezTo>
                  <a:pt x="95" y="1847"/>
                  <a:pt x="111" y="1863"/>
                  <a:pt x="111" y="1882"/>
                </a:cubicBezTo>
                <a:cubicBezTo>
                  <a:pt x="111" y="1901"/>
                  <a:pt x="95" y="1916"/>
                  <a:pt x="76" y="1916"/>
                </a:cubicBezTo>
                <a:close/>
                <a:moveTo>
                  <a:pt x="76" y="1804"/>
                </a:moveTo>
                <a:cubicBezTo>
                  <a:pt x="57" y="1804"/>
                  <a:pt x="42" y="1789"/>
                  <a:pt x="42" y="1770"/>
                </a:cubicBezTo>
                <a:cubicBezTo>
                  <a:pt x="42" y="1751"/>
                  <a:pt x="57" y="1735"/>
                  <a:pt x="76" y="1735"/>
                </a:cubicBezTo>
                <a:cubicBezTo>
                  <a:pt x="95" y="1735"/>
                  <a:pt x="111" y="1751"/>
                  <a:pt x="111" y="1770"/>
                </a:cubicBezTo>
                <a:cubicBezTo>
                  <a:pt x="111" y="1789"/>
                  <a:pt x="95" y="1804"/>
                  <a:pt x="76" y="1804"/>
                </a:cubicBezTo>
                <a:close/>
                <a:moveTo>
                  <a:pt x="76" y="1692"/>
                </a:moveTo>
                <a:cubicBezTo>
                  <a:pt x="57" y="1692"/>
                  <a:pt x="42" y="1677"/>
                  <a:pt x="42" y="1658"/>
                </a:cubicBezTo>
                <a:cubicBezTo>
                  <a:pt x="42" y="1639"/>
                  <a:pt x="57" y="1623"/>
                  <a:pt x="76" y="1623"/>
                </a:cubicBezTo>
                <a:cubicBezTo>
                  <a:pt x="95" y="1623"/>
                  <a:pt x="111" y="1639"/>
                  <a:pt x="111" y="1658"/>
                </a:cubicBezTo>
                <a:cubicBezTo>
                  <a:pt x="111" y="1677"/>
                  <a:pt x="95" y="1692"/>
                  <a:pt x="76" y="1692"/>
                </a:cubicBezTo>
                <a:close/>
                <a:moveTo>
                  <a:pt x="76" y="1580"/>
                </a:moveTo>
                <a:cubicBezTo>
                  <a:pt x="57" y="1580"/>
                  <a:pt x="42" y="1565"/>
                  <a:pt x="42" y="1546"/>
                </a:cubicBezTo>
                <a:cubicBezTo>
                  <a:pt x="42" y="1527"/>
                  <a:pt x="57" y="1511"/>
                  <a:pt x="76" y="1511"/>
                </a:cubicBezTo>
                <a:cubicBezTo>
                  <a:pt x="95" y="1511"/>
                  <a:pt x="111" y="1527"/>
                  <a:pt x="111" y="1546"/>
                </a:cubicBezTo>
                <a:cubicBezTo>
                  <a:pt x="111" y="1565"/>
                  <a:pt x="95" y="1580"/>
                  <a:pt x="76" y="1580"/>
                </a:cubicBezTo>
                <a:close/>
                <a:moveTo>
                  <a:pt x="76" y="1469"/>
                </a:moveTo>
                <a:cubicBezTo>
                  <a:pt x="57" y="1469"/>
                  <a:pt x="42" y="1453"/>
                  <a:pt x="42" y="1434"/>
                </a:cubicBezTo>
                <a:cubicBezTo>
                  <a:pt x="42" y="1415"/>
                  <a:pt x="57" y="1399"/>
                  <a:pt x="76" y="1399"/>
                </a:cubicBezTo>
                <a:cubicBezTo>
                  <a:pt x="95" y="1399"/>
                  <a:pt x="111" y="1415"/>
                  <a:pt x="111" y="1434"/>
                </a:cubicBezTo>
                <a:cubicBezTo>
                  <a:pt x="111" y="1453"/>
                  <a:pt x="95" y="1469"/>
                  <a:pt x="76" y="1469"/>
                </a:cubicBezTo>
                <a:close/>
                <a:moveTo>
                  <a:pt x="76" y="1357"/>
                </a:moveTo>
                <a:cubicBezTo>
                  <a:pt x="57" y="1357"/>
                  <a:pt x="42" y="1341"/>
                  <a:pt x="42" y="1322"/>
                </a:cubicBezTo>
                <a:cubicBezTo>
                  <a:pt x="42" y="1303"/>
                  <a:pt x="57" y="1288"/>
                  <a:pt x="76" y="1288"/>
                </a:cubicBezTo>
                <a:cubicBezTo>
                  <a:pt x="95" y="1288"/>
                  <a:pt x="111" y="1303"/>
                  <a:pt x="111" y="1322"/>
                </a:cubicBezTo>
                <a:cubicBezTo>
                  <a:pt x="111" y="1341"/>
                  <a:pt x="95" y="1357"/>
                  <a:pt x="76" y="1357"/>
                </a:cubicBezTo>
                <a:close/>
                <a:moveTo>
                  <a:pt x="76" y="1245"/>
                </a:moveTo>
                <a:cubicBezTo>
                  <a:pt x="57" y="1245"/>
                  <a:pt x="42" y="1229"/>
                  <a:pt x="42" y="1210"/>
                </a:cubicBezTo>
                <a:cubicBezTo>
                  <a:pt x="42" y="1191"/>
                  <a:pt x="57" y="1176"/>
                  <a:pt x="76" y="1176"/>
                </a:cubicBezTo>
                <a:cubicBezTo>
                  <a:pt x="95" y="1176"/>
                  <a:pt x="111" y="1191"/>
                  <a:pt x="111" y="1210"/>
                </a:cubicBezTo>
                <a:cubicBezTo>
                  <a:pt x="111" y="1229"/>
                  <a:pt x="95" y="1245"/>
                  <a:pt x="76" y="1245"/>
                </a:cubicBezTo>
                <a:close/>
                <a:moveTo>
                  <a:pt x="76" y="1133"/>
                </a:moveTo>
                <a:cubicBezTo>
                  <a:pt x="57" y="1133"/>
                  <a:pt x="42" y="1117"/>
                  <a:pt x="42" y="1098"/>
                </a:cubicBezTo>
                <a:cubicBezTo>
                  <a:pt x="42" y="1079"/>
                  <a:pt x="57" y="1064"/>
                  <a:pt x="76" y="1064"/>
                </a:cubicBezTo>
                <a:cubicBezTo>
                  <a:pt x="95" y="1064"/>
                  <a:pt x="111" y="1079"/>
                  <a:pt x="111" y="1098"/>
                </a:cubicBezTo>
                <a:cubicBezTo>
                  <a:pt x="111" y="1117"/>
                  <a:pt x="95" y="1133"/>
                  <a:pt x="76" y="1133"/>
                </a:cubicBezTo>
                <a:close/>
                <a:moveTo>
                  <a:pt x="76" y="1021"/>
                </a:moveTo>
                <a:cubicBezTo>
                  <a:pt x="57" y="1021"/>
                  <a:pt x="42" y="1005"/>
                  <a:pt x="42" y="986"/>
                </a:cubicBezTo>
                <a:cubicBezTo>
                  <a:pt x="42" y="967"/>
                  <a:pt x="57" y="952"/>
                  <a:pt x="76" y="952"/>
                </a:cubicBezTo>
                <a:cubicBezTo>
                  <a:pt x="95" y="952"/>
                  <a:pt x="111" y="967"/>
                  <a:pt x="111" y="986"/>
                </a:cubicBezTo>
                <a:cubicBezTo>
                  <a:pt x="111" y="1005"/>
                  <a:pt x="95" y="1021"/>
                  <a:pt x="76" y="1021"/>
                </a:cubicBezTo>
                <a:close/>
                <a:moveTo>
                  <a:pt x="76" y="909"/>
                </a:moveTo>
                <a:cubicBezTo>
                  <a:pt x="57" y="909"/>
                  <a:pt x="42" y="893"/>
                  <a:pt x="42" y="874"/>
                </a:cubicBezTo>
                <a:cubicBezTo>
                  <a:pt x="42" y="855"/>
                  <a:pt x="57" y="840"/>
                  <a:pt x="76" y="840"/>
                </a:cubicBezTo>
                <a:cubicBezTo>
                  <a:pt x="95" y="840"/>
                  <a:pt x="111" y="855"/>
                  <a:pt x="111" y="874"/>
                </a:cubicBezTo>
                <a:cubicBezTo>
                  <a:pt x="111" y="893"/>
                  <a:pt x="95" y="909"/>
                  <a:pt x="76" y="909"/>
                </a:cubicBezTo>
                <a:close/>
                <a:moveTo>
                  <a:pt x="76" y="797"/>
                </a:moveTo>
                <a:cubicBezTo>
                  <a:pt x="57" y="797"/>
                  <a:pt x="42" y="782"/>
                  <a:pt x="42" y="762"/>
                </a:cubicBezTo>
                <a:cubicBezTo>
                  <a:pt x="42" y="743"/>
                  <a:pt x="57" y="728"/>
                  <a:pt x="76" y="728"/>
                </a:cubicBezTo>
                <a:cubicBezTo>
                  <a:pt x="95" y="728"/>
                  <a:pt x="111" y="743"/>
                  <a:pt x="111" y="762"/>
                </a:cubicBezTo>
                <a:cubicBezTo>
                  <a:pt x="111" y="782"/>
                  <a:pt x="95" y="797"/>
                  <a:pt x="76" y="797"/>
                </a:cubicBezTo>
                <a:close/>
                <a:moveTo>
                  <a:pt x="76" y="685"/>
                </a:moveTo>
                <a:cubicBezTo>
                  <a:pt x="57" y="685"/>
                  <a:pt x="42" y="670"/>
                  <a:pt x="42" y="651"/>
                </a:cubicBezTo>
                <a:cubicBezTo>
                  <a:pt x="42" y="631"/>
                  <a:pt x="57" y="616"/>
                  <a:pt x="76" y="616"/>
                </a:cubicBezTo>
                <a:cubicBezTo>
                  <a:pt x="95" y="616"/>
                  <a:pt x="111" y="631"/>
                  <a:pt x="111" y="651"/>
                </a:cubicBezTo>
                <a:cubicBezTo>
                  <a:pt x="111" y="670"/>
                  <a:pt x="95" y="685"/>
                  <a:pt x="76" y="685"/>
                </a:cubicBezTo>
                <a:close/>
                <a:moveTo>
                  <a:pt x="76" y="573"/>
                </a:moveTo>
                <a:cubicBezTo>
                  <a:pt x="57" y="573"/>
                  <a:pt x="42" y="558"/>
                  <a:pt x="42" y="539"/>
                </a:cubicBezTo>
                <a:cubicBezTo>
                  <a:pt x="42" y="520"/>
                  <a:pt x="57" y="504"/>
                  <a:pt x="76" y="504"/>
                </a:cubicBezTo>
                <a:cubicBezTo>
                  <a:pt x="95" y="504"/>
                  <a:pt x="111" y="520"/>
                  <a:pt x="111" y="539"/>
                </a:cubicBezTo>
                <a:cubicBezTo>
                  <a:pt x="111" y="558"/>
                  <a:pt x="95" y="573"/>
                  <a:pt x="76" y="573"/>
                </a:cubicBezTo>
                <a:close/>
                <a:moveTo>
                  <a:pt x="76" y="461"/>
                </a:moveTo>
                <a:cubicBezTo>
                  <a:pt x="57" y="461"/>
                  <a:pt x="42" y="446"/>
                  <a:pt x="42" y="427"/>
                </a:cubicBezTo>
                <a:cubicBezTo>
                  <a:pt x="42" y="408"/>
                  <a:pt x="57" y="392"/>
                  <a:pt x="76" y="392"/>
                </a:cubicBezTo>
                <a:cubicBezTo>
                  <a:pt x="95" y="392"/>
                  <a:pt x="111" y="408"/>
                  <a:pt x="111" y="427"/>
                </a:cubicBezTo>
                <a:cubicBezTo>
                  <a:pt x="111" y="446"/>
                  <a:pt x="95" y="461"/>
                  <a:pt x="76" y="461"/>
                </a:cubicBezTo>
                <a:close/>
                <a:moveTo>
                  <a:pt x="76" y="349"/>
                </a:moveTo>
                <a:cubicBezTo>
                  <a:pt x="57" y="349"/>
                  <a:pt x="42" y="334"/>
                  <a:pt x="42" y="315"/>
                </a:cubicBezTo>
                <a:cubicBezTo>
                  <a:pt x="42" y="296"/>
                  <a:pt x="57" y="280"/>
                  <a:pt x="76" y="280"/>
                </a:cubicBezTo>
                <a:cubicBezTo>
                  <a:pt x="95" y="280"/>
                  <a:pt x="111" y="296"/>
                  <a:pt x="111" y="315"/>
                </a:cubicBezTo>
                <a:cubicBezTo>
                  <a:pt x="111" y="334"/>
                  <a:pt x="95" y="349"/>
                  <a:pt x="76" y="349"/>
                </a:cubicBezTo>
                <a:close/>
                <a:moveTo>
                  <a:pt x="76" y="237"/>
                </a:moveTo>
                <a:cubicBezTo>
                  <a:pt x="57" y="237"/>
                  <a:pt x="42" y="222"/>
                  <a:pt x="42" y="203"/>
                </a:cubicBezTo>
                <a:cubicBezTo>
                  <a:pt x="42" y="184"/>
                  <a:pt x="57" y="168"/>
                  <a:pt x="76" y="168"/>
                </a:cubicBezTo>
                <a:cubicBezTo>
                  <a:pt x="95" y="168"/>
                  <a:pt x="111" y="184"/>
                  <a:pt x="111" y="203"/>
                </a:cubicBezTo>
                <a:cubicBezTo>
                  <a:pt x="111" y="222"/>
                  <a:pt x="95" y="237"/>
                  <a:pt x="76" y="237"/>
                </a:cubicBezTo>
                <a:close/>
                <a:moveTo>
                  <a:pt x="76" y="126"/>
                </a:moveTo>
                <a:cubicBezTo>
                  <a:pt x="57" y="126"/>
                  <a:pt x="42" y="110"/>
                  <a:pt x="42" y="91"/>
                </a:cubicBezTo>
                <a:cubicBezTo>
                  <a:pt x="42" y="72"/>
                  <a:pt x="57" y="56"/>
                  <a:pt x="76" y="56"/>
                </a:cubicBezTo>
                <a:cubicBezTo>
                  <a:pt x="95" y="56"/>
                  <a:pt x="111" y="72"/>
                  <a:pt x="111" y="91"/>
                </a:cubicBezTo>
                <a:cubicBezTo>
                  <a:pt x="111" y="110"/>
                  <a:pt x="95" y="126"/>
                  <a:pt x="76" y="12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1" name="Google Shape;231;p22"/>
          <p:cNvGrpSpPr/>
          <p:nvPr/>
        </p:nvGrpSpPr>
        <p:grpSpPr>
          <a:xfrm>
            <a:off x="713096" y="4660373"/>
            <a:ext cx="7717583" cy="130102"/>
            <a:chOff x="713100" y="444004"/>
            <a:chExt cx="7717583" cy="97200"/>
          </a:xfrm>
        </p:grpSpPr>
        <p:sp>
          <p:nvSpPr>
            <p:cNvPr id="232" name="Google Shape;232;p22"/>
            <p:cNvSpPr/>
            <p:nvPr/>
          </p:nvSpPr>
          <p:spPr>
            <a:xfrm>
              <a:off x="713100" y="444004"/>
              <a:ext cx="2572500" cy="9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33" name="Google Shape;233;p22"/>
            <p:cNvSpPr/>
            <p:nvPr/>
          </p:nvSpPr>
          <p:spPr>
            <a:xfrm>
              <a:off x="3285642" y="444004"/>
              <a:ext cx="2572500" cy="9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34" name="Google Shape;234;p22"/>
            <p:cNvSpPr/>
            <p:nvPr/>
          </p:nvSpPr>
          <p:spPr>
            <a:xfrm>
              <a:off x="5858183" y="444004"/>
              <a:ext cx="2572500" cy="9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235" name="Google Shape;235;p22"/>
          <p:cNvSpPr/>
          <p:nvPr/>
        </p:nvSpPr>
        <p:spPr>
          <a:xfrm>
            <a:off x="7677073" y="76481"/>
            <a:ext cx="1602832" cy="320574"/>
          </a:xfrm>
          <a:custGeom>
            <a:avLst/>
            <a:gdLst/>
            <a:ahLst/>
            <a:cxnLst/>
            <a:rect l="l" t="t" r="r" b="b"/>
            <a:pathLst>
              <a:path w="7855" h="1571" extrusionOk="0">
                <a:moveTo>
                  <a:pt x="635" y="0"/>
                </a:moveTo>
                <a:lnTo>
                  <a:pt x="0" y="785"/>
                </a:lnTo>
                <a:lnTo>
                  <a:pt x="635" y="1571"/>
                </a:lnTo>
                <a:lnTo>
                  <a:pt x="1305" y="1571"/>
                </a:lnTo>
                <a:lnTo>
                  <a:pt x="1464" y="1571"/>
                </a:lnTo>
                <a:lnTo>
                  <a:pt x="7855" y="1571"/>
                </a:lnTo>
                <a:lnTo>
                  <a:pt x="7855" y="0"/>
                </a:lnTo>
                <a:lnTo>
                  <a:pt x="63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0000" tIns="45000" rIns="90000" bIns="45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6">
            <a:alphaModFix amt="96000"/>
            <a:lum/>
          </a:blip>
          <a:srcRect/>
          <a:tile tx="0" ty="0" sx="100000" sy="100000" flip="x" algn="tl"/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100" y="475503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100" y="1171993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●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○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■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●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○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■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●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○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■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  <p:sldLayoutId id="2147483658" r:id="rId2"/>
    <p:sldLayoutId id="2147483667" r:id="rId3"/>
    <p:sldLayoutId id="2147483668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6B03A-BEBB-1B82-ECE6-41066ADDB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E756BA8-4DB8-AD2D-0BD8-C54212C15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410" y="1204682"/>
            <a:ext cx="7113180" cy="2259477"/>
          </a:xfrm>
        </p:spPr>
        <p:txBody>
          <a:bodyPr/>
          <a:lstStyle/>
          <a:p>
            <a:r>
              <a:rPr lang="fr-FR" sz="3600" dirty="0">
                <a:solidFill>
                  <a:srgbClr val="FF0000"/>
                </a:solidFill>
                <a:latin typeface="MV Boli"/>
                <a:cs typeface="MV Boli"/>
              </a:rPr>
              <a:t>Les préfixes </a:t>
            </a:r>
            <a:br>
              <a:rPr lang="fr-FR" sz="3600" noProof="0" dirty="0">
                <a:latin typeface="MV Boli" panose="02000500030200090000" pitchFamily="2" charset="0"/>
                <a:cs typeface="MV Boli" panose="02000500030200090000" pitchFamily="2" charset="0"/>
              </a:rPr>
            </a:br>
            <a:r>
              <a:rPr lang="fr-FR" sz="3600" noProof="0" dirty="0">
                <a:solidFill>
                  <a:srgbClr val="FF0000"/>
                </a:solidFill>
                <a:latin typeface="MV Boli"/>
                <a:cs typeface="MV Boli"/>
              </a:rPr>
              <a:t>Pour communiquer Page </a:t>
            </a:r>
            <a:r>
              <a:rPr lang="fr-FR" sz="3600" dirty="0">
                <a:solidFill>
                  <a:srgbClr val="FF0000"/>
                </a:solidFill>
                <a:latin typeface="MV Boli"/>
                <a:cs typeface="MV Boli"/>
              </a:rPr>
              <a:t>150-151</a:t>
            </a:r>
            <a:endParaRPr lang="fr-FR" sz="3600" noProof="0" dirty="0">
              <a:solidFill>
                <a:srgbClr val="FF0000"/>
              </a:solidFill>
              <a:latin typeface="MV Boli"/>
              <a:cs typeface="MV Boli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F0D7176-4749-DFF0-97D4-295A2F5CF9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8253" y="3608613"/>
            <a:ext cx="2052083" cy="437778"/>
          </a:xfrm>
        </p:spPr>
        <p:txBody>
          <a:bodyPr/>
          <a:lstStyle/>
          <a:p>
            <a:pPr algn="l"/>
            <a:r>
              <a:rPr lang="fr-FR" sz="2000" b="1" noProof="0"/>
              <a:t>Niveau : 5AEP</a:t>
            </a:r>
          </a:p>
        </p:txBody>
      </p:sp>
      <p:sp>
        <p:nvSpPr>
          <p:cNvPr id="32" name="Subtitle 4">
            <a:extLst>
              <a:ext uri="{FF2B5EF4-FFF2-40B4-BE49-F238E27FC236}">
                <a16:creationId xmlns:a16="http://schemas.microsoft.com/office/drawing/2014/main" id="{8D5492E5-145A-84E5-329D-A34121948C9D}"/>
              </a:ext>
            </a:extLst>
          </p:cNvPr>
          <p:cNvSpPr txBox="1">
            <a:spLocks/>
          </p:cNvSpPr>
          <p:nvPr/>
        </p:nvSpPr>
        <p:spPr>
          <a:xfrm>
            <a:off x="5393347" y="3608613"/>
            <a:ext cx="3250020" cy="437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algn="l"/>
            <a:r>
              <a:rPr lang="fr-FR" sz="2000" b="1" dirty="0"/>
              <a:t>www.leadingeducation.ma</a:t>
            </a:r>
          </a:p>
        </p:txBody>
      </p:sp>
    </p:spTree>
    <p:extLst>
      <p:ext uri="{BB962C8B-B14F-4D97-AF65-F5344CB8AC3E}">
        <p14:creationId xmlns:p14="http://schemas.microsoft.com/office/powerpoint/2010/main" val="2813062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7A96F-A37E-8A55-9E07-E122157AA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E188242-EAD1-B226-740F-4E1DDACACB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647"/>
          <a:stretch/>
        </p:blipFill>
        <p:spPr>
          <a:xfrm rot="-5400000">
            <a:off x="2654534" y="-1515014"/>
            <a:ext cx="3822294" cy="816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456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D7573-77A1-497D-08D2-F6CBA4666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-up of a computer screen&#10;&#10;AI-generated content may be incorrect.">
            <a:extLst>
              <a:ext uri="{FF2B5EF4-FFF2-40B4-BE49-F238E27FC236}">
                <a16:creationId xmlns:a16="http://schemas.microsoft.com/office/drawing/2014/main" id="{BD82017C-1160-FD64-3D6C-C9EB6A0C4B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74" b="19497"/>
          <a:stretch/>
        </p:blipFill>
        <p:spPr>
          <a:xfrm>
            <a:off x="598915" y="506802"/>
            <a:ext cx="8043220" cy="4140682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CEA944DA-5BCA-F421-248B-C0B80C21D2D7}"/>
              </a:ext>
            </a:extLst>
          </p:cNvPr>
          <p:cNvSpPr/>
          <p:nvPr/>
        </p:nvSpPr>
        <p:spPr>
          <a:xfrm>
            <a:off x="1283179" y="1962509"/>
            <a:ext cx="420537" cy="31270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C2AACA7-8718-3A41-438C-47D0E8B45A71}"/>
              </a:ext>
            </a:extLst>
          </p:cNvPr>
          <p:cNvSpPr/>
          <p:nvPr/>
        </p:nvSpPr>
        <p:spPr>
          <a:xfrm>
            <a:off x="2285999" y="1962509"/>
            <a:ext cx="355839" cy="31270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780CADE-4685-B99F-BDDF-08C1961F855E}"/>
              </a:ext>
            </a:extLst>
          </p:cNvPr>
          <p:cNvSpPr/>
          <p:nvPr/>
        </p:nvSpPr>
        <p:spPr>
          <a:xfrm>
            <a:off x="3623093" y="1962509"/>
            <a:ext cx="355839" cy="31270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0027569-AAC7-D0ED-D30C-0EB813037A19}"/>
              </a:ext>
            </a:extLst>
          </p:cNvPr>
          <p:cNvSpPr/>
          <p:nvPr/>
        </p:nvSpPr>
        <p:spPr>
          <a:xfrm>
            <a:off x="4658262" y="1940943"/>
            <a:ext cx="355839" cy="31270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16D3208-6F25-1620-8A6C-55D41B1F22E7}"/>
              </a:ext>
            </a:extLst>
          </p:cNvPr>
          <p:cNvSpPr/>
          <p:nvPr/>
        </p:nvSpPr>
        <p:spPr>
          <a:xfrm>
            <a:off x="5758130" y="1919377"/>
            <a:ext cx="355839" cy="31270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B3B2124-5CCF-33D9-DAD7-A61AA608FC21}"/>
              </a:ext>
            </a:extLst>
          </p:cNvPr>
          <p:cNvSpPr/>
          <p:nvPr/>
        </p:nvSpPr>
        <p:spPr>
          <a:xfrm>
            <a:off x="6620771" y="1887028"/>
            <a:ext cx="355839" cy="31270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45CD03A-5AE6-2CAB-1453-C5B6A49CE64E}"/>
              </a:ext>
            </a:extLst>
          </p:cNvPr>
          <p:cNvSpPr/>
          <p:nvPr/>
        </p:nvSpPr>
        <p:spPr>
          <a:xfrm>
            <a:off x="1315528" y="2188952"/>
            <a:ext cx="420537" cy="31270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B46C31E-1882-30D0-9F6B-388AAA12DB7D}"/>
              </a:ext>
            </a:extLst>
          </p:cNvPr>
          <p:cNvSpPr/>
          <p:nvPr/>
        </p:nvSpPr>
        <p:spPr>
          <a:xfrm>
            <a:off x="2285999" y="2232084"/>
            <a:ext cx="420537" cy="31270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A1A6F99-04ED-16F1-55D2-79C28C41D3E2}"/>
              </a:ext>
            </a:extLst>
          </p:cNvPr>
          <p:cNvSpPr/>
          <p:nvPr/>
        </p:nvSpPr>
        <p:spPr>
          <a:xfrm>
            <a:off x="3224121" y="2167386"/>
            <a:ext cx="345056" cy="34505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DBF1BAA-8EFA-8D18-8A6A-E9EF8ABF5E04}"/>
              </a:ext>
            </a:extLst>
          </p:cNvPr>
          <p:cNvSpPr/>
          <p:nvPr/>
        </p:nvSpPr>
        <p:spPr>
          <a:xfrm>
            <a:off x="4270074" y="2156603"/>
            <a:ext cx="345056" cy="34505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7EB9540-CBD4-82A7-CCCF-44AA4F35242B}"/>
              </a:ext>
            </a:extLst>
          </p:cNvPr>
          <p:cNvSpPr/>
          <p:nvPr/>
        </p:nvSpPr>
        <p:spPr>
          <a:xfrm>
            <a:off x="5305244" y="2156603"/>
            <a:ext cx="345056" cy="34505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FA3ADDC-7BAA-2245-59E7-5F824981EE60}"/>
              </a:ext>
            </a:extLst>
          </p:cNvPr>
          <p:cNvSpPr/>
          <p:nvPr/>
        </p:nvSpPr>
        <p:spPr>
          <a:xfrm>
            <a:off x="6275715" y="2102688"/>
            <a:ext cx="345056" cy="34505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8D166C-5FFF-1C76-A326-DA9FBE4E9C21}"/>
              </a:ext>
            </a:extLst>
          </p:cNvPr>
          <p:cNvSpPr txBox="1"/>
          <p:nvPr/>
        </p:nvSpPr>
        <p:spPr>
          <a:xfrm>
            <a:off x="1811547" y="2738886"/>
            <a:ext cx="158510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1" dirty="0">
                <a:solidFill>
                  <a:srgbClr val="00B050"/>
                </a:solidFill>
              </a:rPr>
              <a:t>imprudent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D091911-EFE4-656F-A905-A38A12A51403}"/>
              </a:ext>
            </a:extLst>
          </p:cNvPr>
          <p:cNvSpPr txBox="1"/>
          <p:nvPr/>
        </p:nvSpPr>
        <p:spPr>
          <a:xfrm>
            <a:off x="4216160" y="2738886"/>
            <a:ext cx="158510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1" dirty="0">
                <a:solidFill>
                  <a:srgbClr val="00B050"/>
                </a:solidFill>
              </a:rPr>
              <a:t>incapable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4B465BC-666A-115A-6BF2-4094C66885D0}"/>
              </a:ext>
            </a:extLst>
          </p:cNvPr>
          <p:cNvSpPr txBox="1"/>
          <p:nvPr/>
        </p:nvSpPr>
        <p:spPr>
          <a:xfrm>
            <a:off x="6976613" y="2587923"/>
            <a:ext cx="158510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 b="1">
                <a:solidFill>
                  <a:srgbClr val="00B050"/>
                </a:solidFill>
              </a:rPr>
              <a:t>irresponsable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61CE4F-3250-4EC6-D3D6-2B2A92767BAE}"/>
              </a:ext>
            </a:extLst>
          </p:cNvPr>
          <p:cNvSpPr txBox="1"/>
          <p:nvPr/>
        </p:nvSpPr>
        <p:spPr>
          <a:xfrm>
            <a:off x="1908594" y="3709357"/>
            <a:ext cx="158510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 b="1">
                <a:solidFill>
                  <a:srgbClr val="00B050"/>
                </a:solidFill>
              </a:rPr>
              <a:t>déshonnête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B416A3-D15C-0CB7-3B38-1EC3B57A64CE}"/>
              </a:ext>
            </a:extLst>
          </p:cNvPr>
          <p:cNvSpPr txBox="1"/>
          <p:nvPr/>
        </p:nvSpPr>
        <p:spPr>
          <a:xfrm>
            <a:off x="6329632" y="2900630"/>
            <a:ext cx="158510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b="1">
                <a:solidFill>
                  <a:srgbClr val="00B050"/>
                </a:solidFill>
              </a:rPr>
              <a:t>relancer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118197B-6587-1B34-669B-C880222C6C3F}"/>
              </a:ext>
            </a:extLst>
          </p:cNvPr>
          <p:cNvSpPr txBox="1"/>
          <p:nvPr/>
        </p:nvSpPr>
        <p:spPr>
          <a:xfrm>
            <a:off x="1520405" y="3040811"/>
            <a:ext cx="158510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 b="1">
                <a:solidFill>
                  <a:srgbClr val="00B050"/>
                </a:solidFill>
              </a:rPr>
              <a:t>redire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7BBAA57-ABFC-B0AD-F0CA-3125C8875D7D}"/>
              </a:ext>
            </a:extLst>
          </p:cNvPr>
          <p:cNvSpPr txBox="1"/>
          <p:nvPr/>
        </p:nvSpPr>
        <p:spPr>
          <a:xfrm>
            <a:off x="4216160" y="2954547"/>
            <a:ext cx="158510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 b="1">
                <a:solidFill>
                  <a:srgbClr val="00B050"/>
                </a:solidFill>
              </a:rPr>
              <a:t>illisible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34DE1A5-800F-1319-9DC2-C441BF5007F8}"/>
              </a:ext>
            </a:extLst>
          </p:cNvPr>
          <p:cNvSpPr txBox="1"/>
          <p:nvPr/>
        </p:nvSpPr>
        <p:spPr>
          <a:xfrm>
            <a:off x="4507301" y="3558395"/>
            <a:ext cx="158510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 b="1">
                <a:solidFill>
                  <a:srgbClr val="00B050"/>
                </a:solidFill>
              </a:rPr>
              <a:t>incassable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5962634-5C51-58B5-DE33-00654E9D7D50}"/>
              </a:ext>
            </a:extLst>
          </p:cNvPr>
          <p:cNvSpPr txBox="1"/>
          <p:nvPr/>
        </p:nvSpPr>
        <p:spPr>
          <a:xfrm>
            <a:off x="7267754" y="3558395"/>
            <a:ext cx="158510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 b="1" dirty="0">
                <a:solidFill>
                  <a:srgbClr val="00B050"/>
                </a:solidFill>
              </a:rPr>
              <a:t>imperméable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399B611-3F4A-95A2-C8D7-1F9EB5F7DD79}"/>
              </a:ext>
            </a:extLst>
          </p:cNvPr>
          <p:cNvSpPr txBox="1"/>
          <p:nvPr/>
        </p:nvSpPr>
        <p:spPr>
          <a:xfrm>
            <a:off x="1984075" y="4022065"/>
            <a:ext cx="158510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 b="1">
                <a:solidFill>
                  <a:srgbClr val="00B050"/>
                </a:solidFill>
              </a:rPr>
              <a:t>désagréable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0FDAA06-C36B-8E68-C396-F6BDFD2A775E}"/>
              </a:ext>
            </a:extLst>
          </p:cNvPr>
          <p:cNvSpPr txBox="1"/>
          <p:nvPr/>
        </p:nvSpPr>
        <p:spPr>
          <a:xfrm>
            <a:off x="4345556" y="3860319"/>
            <a:ext cx="158510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 b="1">
                <a:solidFill>
                  <a:srgbClr val="00B050"/>
                </a:solidFill>
              </a:rPr>
              <a:t>illisible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330843D-4774-4C76-379C-DDCA788B8750}"/>
              </a:ext>
            </a:extLst>
          </p:cNvPr>
          <p:cNvSpPr txBox="1"/>
          <p:nvPr/>
        </p:nvSpPr>
        <p:spPr>
          <a:xfrm>
            <a:off x="7267754" y="3860319"/>
            <a:ext cx="158510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 b="1" dirty="0">
                <a:solidFill>
                  <a:srgbClr val="00B050"/>
                </a:solidFill>
              </a:rPr>
              <a:t>irrégulier</a:t>
            </a:r>
          </a:p>
        </p:txBody>
      </p:sp>
    </p:spTree>
    <p:extLst>
      <p:ext uri="{BB962C8B-B14F-4D97-AF65-F5344CB8AC3E}">
        <p14:creationId xmlns:p14="http://schemas.microsoft.com/office/powerpoint/2010/main" val="979139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A3641-256F-D7A9-918A-546B04ACC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age of a book&#10;&#10;AI-generated content may be incorrect.">
            <a:extLst>
              <a:ext uri="{FF2B5EF4-FFF2-40B4-BE49-F238E27FC236}">
                <a16:creationId xmlns:a16="http://schemas.microsoft.com/office/drawing/2014/main" id="{DF5C4AEB-168D-AA5B-D238-E1FA8DA10D9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660" r="-214" b="11111"/>
          <a:stretch/>
        </p:blipFill>
        <p:spPr>
          <a:xfrm>
            <a:off x="745201" y="560718"/>
            <a:ext cx="7642837" cy="4280864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A213B5AB-1E76-57F3-F9AD-45580CF8BC73}"/>
              </a:ext>
            </a:extLst>
          </p:cNvPr>
          <p:cNvCxnSpPr/>
          <p:nvPr/>
        </p:nvCxnSpPr>
        <p:spPr>
          <a:xfrm>
            <a:off x="2195763" y="1564105"/>
            <a:ext cx="977565" cy="45118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2F987956-1FF5-7B0B-6664-E57F967DF3FA}"/>
              </a:ext>
            </a:extLst>
          </p:cNvPr>
          <p:cNvCxnSpPr>
            <a:cxnSpLocks/>
          </p:cNvCxnSpPr>
          <p:nvPr/>
        </p:nvCxnSpPr>
        <p:spPr>
          <a:xfrm>
            <a:off x="2195763" y="1833680"/>
            <a:ext cx="999131" cy="44040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59F5223-4A22-FB55-8CC2-D92643A85485}"/>
              </a:ext>
            </a:extLst>
          </p:cNvPr>
          <p:cNvCxnSpPr>
            <a:cxnSpLocks/>
          </p:cNvCxnSpPr>
          <p:nvPr/>
        </p:nvCxnSpPr>
        <p:spPr>
          <a:xfrm flipV="1">
            <a:off x="2184980" y="1788845"/>
            <a:ext cx="999131" cy="23892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2D5885A-28F5-F3E4-B88B-A1E50204CCD3}"/>
              </a:ext>
            </a:extLst>
          </p:cNvPr>
          <p:cNvCxnSpPr>
            <a:cxnSpLocks/>
          </p:cNvCxnSpPr>
          <p:nvPr/>
        </p:nvCxnSpPr>
        <p:spPr>
          <a:xfrm flipV="1">
            <a:off x="2206546" y="1583968"/>
            <a:ext cx="955999" cy="65946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34DF2A7-B8BC-CDB4-0E1D-D2D118D9A338}"/>
              </a:ext>
            </a:extLst>
          </p:cNvPr>
          <p:cNvCxnSpPr>
            <a:cxnSpLocks/>
          </p:cNvCxnSpPr>
          <p:nvPr/>
        </p:nvCxnSpPr>
        <p:spPr>
          <a:xfrm>
            <a:off x="5764942" y="1607236"/>
            <a:ext cx="988348" cy="67762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B736E28-90CD-8E76-AD2B-87F552921F79}"/>
              </a:ext>
            </a:extLst>
          </p:cNvPr>
          <p:cNvCxnSpPr>
            <a:cxnSpLocks/>
          </p:cNvCxnSpPr>
          <p:nvPr/>
        </p:nvCxnSpPr>
        <p:spPr>
          <a:xfrm>
            <a:off x="5754159" y="1844462"/>
            <a:ext cx="988348" cy="20317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3A93495-EE76-0F81-BFDE-296257CBEC84}"/>
              </a:ext>
            </a:extLst>
          </p:cNvPr>
          <p:cNvCxnSpPr>
            <a:cxnSpLocks/>
          </p:cNvCxnSpPr>
          <p:nvPr/>
        </p:nvCxnSpPr>
        <p:spPr>
          <a:xfrm flipV="1">
            <a:off x="5754159" y="1896676"/>
            <a:ext cx="966782" cy="21736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380ED0F-3AB7-C5DC-471C-DF70DCE40D4E}"/>
              </a:ext>
            </a:extLst>
          </p:cNvPr>
          <p:cNvCxnSpPr>
            <a:cxnSpLocks/>
          </p:cNvCxnSpPr>
          <p:nvPr/>
        </p:nvCxnSpPr>
        <p:spPr>
          <a:xfrm flipV="1">
            <a:off x="5775725" y="1691799"/>
            <a:ext cx="912867" cy="65946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E3D3C13-98F7-F822-6B6D-B2F51F8C79FD}"/>
              </a:ext>
            </a:extLst>
          </p:cNvPr>
          <p:cNvCxnSpPr/>
          <p:nvPr/>
        </p:nvCxnSpPr>
        <p:spPr>
          <a:xfrm>
            <a:off x="2163568" y="3084842"/>
            <a:ext cx="520954" cy="8986"/>
          </a:xfrm>
          <a:prstGeom prst="straightConnector1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74449C7-9D3D-F706-24CA-392F905E8913}"/>
              </a:ext>
            </a:extLst>
          </p:cNvPr>
          <p:cNvCxnSpPr>
            <a:cxnSpLocks/>
          </p:cNvCxnSpPr>
          <p:nvPr/>
        </p:nvCxnSpPr>
        <p:spPr>
          <a:xfrm>
            <a:off x="4697577" y="3429898"/>
            <a:ext cx="520954" cy="8986"/>
          </a:xfrm>
          <a:prstGeom prst="straightConnector1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9E4FFD5-D406-79DB-F98E-48CB022C5C1A}"/>
              </a:ext>
            </a:extLst>
          </p:cNvPr>
          <p:cNvCxnSpPr>
            <a:cxnSpLocks/>
          </p:cNvCxnSpPr>
          <p:nvPr/>
        </p:nvCxnSpPr>
        <p:spPr>
          <a:xfrm>
            <a:off x="3328133" y="3721039"/>
            <a:ext cx="520954" cy="8986"/>
          </a:xfrm>
          <a:prstGeom prst="straightConnector1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4800251-D018-64C5-1B95-80C1FBFEDDA7}"/>
              </a:ext>
            </a:extLst>
          </p:cNvPr>
          <p:cNvCxnSpPr>
            <a:cxnSpLocks/>
          </p:cNvCxnSpPr>
          <p:nvPr/>
        </p:nvCxnSpPr>
        <p:spPr>
          <a:xfrm flipV="1">
            <a:off x="3597708" y="4010383"/>
            <a:ext cx="704265" cy="12580"/>
          </a:xfrm>
          <a:prstGeom prst="straightConnector1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B3600E9-8747-2C6D-4603-AC04F5B99A9B}"/>
              </a:ext>
            </a:extLst>
          </p:cNvPr>
          <p:cNvCxnSpPr>
            <a:cxnSpLocks/>
          </p:cNvCxnSpPr>
          <p:nvPr/>
        </p:nvCxnSpPr>
        <p:spPr>
          <a:xfrm flipV="1">
            <a:off x="2336095" y="4355439"/>
            <a:ext cx="704265" cy="12580"/>
          </a:xfrm>
          <a:prstGeom prst="straightConnector1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7381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German Applied Linguistics - Master of Arts in German by Slidesgo">
  <a:themeElements>
    <a:clrScheme name="Simple Light">
      <a:dk1>
        <a:srgbClr val="000000"/>
      </a:dk1>
      <a:lt1>
        <a:srgbClr val="FFFFFF"/>
      </a:lt1>
      <a:dk2>
        <a:srgbClr val="8E9496"/>
      </a:dk2>
      <a:lt2>
        <a:srgbClr val="FC5E54"/>
      </a:lt2>
      <a:accent1>
        <a:srgbClr val="FFE685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6967</TotalTime>
  <Words>48</Words>
  <Application>Microsoft Office PowerPoint</Application>
  <PresentationFormat>On-screen Show (16:9)</PresentationFormat>
  <Paragraphs>18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German Applied Linguistics - Master of Arts in German by Slidesgo</vt:lpstr>
      <vt:lpstr>Les préfixes  Pour communiquer Page 150-151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prefixes - Pour communiquer - U5 S1&amp;S2 www.leadingeducation.ma</dc:title>
  <dc:creator>salizaki</dc:creator>
  <cp:lastModifiedBy>Ahmed Gout</cp:lastModifiedBy>
  <cp:revision>510</cp:revision>
  <dcterms:modified xsi:type="dcterms:W3CDTF">2025-03-22T01:30:29Z</dcterms:modified>
</cp:coreProperties>
</file>