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331" r:id="rId2"/>
    <p:sldId id="329" r:id="rId3"/>
    <p:sldId id="332" r:id="rId4"/>
    <p:sldId id="333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B021B-79A9-98A7-2B8C-56A524EF8354}" v="641" dt="2025-03-21T23:43:19.975"/>
    <p1510:client id="{7BE9CD8C-31F7-A018-72B3-09B7EDB2C6C0}" v="41" dt="2025-03-21T22:10:28.527"/>
    <p1510:client id="{882FF50E-D1B2-7E36-87EA-668231BCB39F}" v="307" dt="2025-03-21T22:05:34.472"/>
  </p1510:revLst>
</p1510:revInfo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.GOUT" userId="S::ahmed.gout@taalim.ma::23d62c25-d4a6-4f7e-942d-704833b3c53f" providerId="AD" clId="Web-{616B021B-79A9-98A7-2B8C-56A524EF8354}"/>
    <pc:docChg chg="modSld">
      <pc:chgData name="AHMED.GOUT" userId="S::ahmed.gout@taalim.ma::23d62c25-d4a6-4f7e-942d-704833b3c53f" providerId="AD" clId="Web-{616B021B-79A9-98A7-2B8C-56A524EF8354}" dt="2025-03-21T23:43:19.975" v="367"/>
      <pc:docMkLst>
        <pc:docMk/>
      </pc:docMkLst>
      <pc:sldChg chg="addSp modSp">
        <pc:chgData name="AHMED.GOUT" userId="S::ahmed.gout@taalim.ma::23d62c25-d4a6-4f7e-942d-704833b3c53f" providerId="AD" clId="Web-{616B021B-79A9-98A7-2B8C-56A524EF8354}" dt="2025-03-21T22:59:38.922" v="51" actId="14100"/>
        <pc:sldMkLst>
          <pc:docMk/>
          <pc:sldMk cId="2836456785" sldId="329"/>
        </pc:sldMkLst>
        <pc:picChg chg="add mod modCrop">
          <ac:chgData name="AHMED.GOUT" userId="S::ahmed.gout@taalim.ma::23d62c25-d4a6-4f7e-942d-704833b3c53f" providerId="AD" clId="Web-{616B021B-79A9-98A7-2B8C-56A524EF8354}" dt="2025-03-21T22:56:12.086" v="36" actId="14100"/>
          <ac:picMkLst>
            <pc:docMk/>
            <pc:sldMk cId="2836456785" sldId="329"/>
            <ac:picMk id="2" creationId="{3C155537-40DC-508D-43E5-D291C1AFDE81}"/>
          </ac:picMkLst>
        </pc:picChg>
        <pc:cxnChg chg="add mod">
          <ac:chgData name="AHMED.GOUT" userId="S::ahmed.gout@taalim.ma::23d62c25-d4a6-4f7e-942d-704833b3c53f" providerId="AD" clId="Web-{616B021B-79A9-98A7-2B8C-56A524EF8354}" dt="2025-03-21T22:59:38.922" v="51" actId="14100"/>
          <ac:cxnSpMkLst>
            <pc:docMk/>
            <pc:sldMk cId="2836456785" sldId="329"/>
            <ac:cxnSpMk id="3" creationId="{77950E7F-524C-4D9C-AC7B-BC27F609974D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2:59:26.078" v="50" actId="14100"/>
          <ac:cxnSpMkLst>
            <pc:docMk/>
            <pc:sldMk cId="2836456785" sldId="329"/>
            <ac:cxnSpMk id="4" creationId="{4F490E5B-4541-F72C-9234-BCC94582F49A}"/>
          </ac:cxnSpMkLst>
        </pc:cxnChg>
      </pc:sldChg>
      <pc:sldChg chg="modSp">
        <pc:chgData name="AHMED.GOUT" userId="S::ahmed.gout@taalim.ma::23d62c25-d4a6-4f7e-942d-704833b3c53f" providerId="AD" clId="Web-{616B021B-79A9-98A7-2B8C-56A524EF8354}" dt="2025-03-21T22:54:43.302" v="30" actId="20577"/>
        <pc:sldMkLst>
          <pc:docMk/>
          <pc:sldMk cId="2813062092" sldId="331"/>
        </pc:sldMkLst>
        <pc:spChg chg="mod">
          <ac:chgData name="AHMED.GOUT" userId="S::ahmed.gout@taalim.ma::23d62c25-d4a6-4f7e-942d-704833b3c53f" providerId="AD" clId="Web-{616B021B-79A9-98A7-2B8C-56A524EF8354}" dt="2025-03-21T22:54:43.302" v="30" actId="20577"/>
          <ac:spMkLst>
            <pc:docMk/>
            <pc:sldMk cId="2813062092" sldId="331"/>
            <ac:spMk id="4" creationId="{AE756BA8-4DB8-AD2D-0BD8-C54212C15CD4}"/>
          </ac:spMkLst>
        </pc:spChg>
      </pc:sldChg>
      <pc:sldChg chg="addSp modSp">
        <pc:chgData name="AHMED.GOUT" userId="S::ahmed.gout@taalim.ma::23d62c25-d4a6-4f7e-942d-704833b3c53f" providerId="AD" clId="Web-{616B021B-79A9-98A7-2B8C-56A524EF8354}" dt="2025-03-21T23:26:31.684" v="218" actId="20577"/>
        <pc:sldMkLst>
          <pc:docMk/>
          <pc:sldMk cId="979139851" sldId="332"/>
        </pc:sldMkLst>
        <pc:spChg chg="add mod">
          <ac:chgData name="AHMED.GOUT" userId="S::ahmed.gout@taalim.ma::23d62c25-d4a6-4f7e-942d-704833b3c53f" providerId="AD" clId="Web-{616B021B-79A9-98A7-2B8C-56A524EF8354}" dt="2025-03-21T23:08:58.546" v="90" actId="20577"/>
          <ac:spMkLst>
            <pc:docMk/>
            <pc:sldMk cId="979139851" sldId="332"/>
            <ac:spMk id="8" creationId="{ACA4F0AF-C0D0-5335-A758-97AB92811595}"/>
          </ac:spMkLst>
        </pc:spChg>
        <pc:spChg chg="add mod">
          <ac:chgData name="AHMED.GOUT" userId="S::ahmed.gout@taalim.ma::23d62c25-d4a6-4f7e-942d-704833b3c53f" providerId="AD" clId="Web-{616B021B-79A9-98A7-2B8C-56A524EF8354}" dt="2025-03-21T23:13:10.336" v="101" actId="1076"/>
          <ac:spMkLst>
            <pc:docMk/>
            <pc:sldMk cId="979139851" sldId="332"/>
            <ac:spMk id="9" creationId="{9AEA518E-60EB-91A8-2FFF-A87C790FA80C}"/>
          </ac:spMkLst>
        </pc:spChg>
        <pc:spChg chg="add mod">
          <ac:chgData name="AHMED.GOUT" userId="S::ahmed.gout@taalim.ma::23d62c25-d4a6-4f7e-942d-704833b3c53f" providerId="AD" clId="Web-{616B021B-79A9-98A7-2B8C-56A524EF8354}" dt="2025-03-21T23:14:02.681" v="119" actId="20577"/>
          <ac:spMkLst>
            <pc:docMk/>
            <pc:sldMk cId="979139851" sldId="332"/>
            <ac:spMk id="10" creationId="{1DECE767-4160-C331-BF72-7514EBBB4F22}"/>
          </ac:spMkLst>
        </pc:spChg>
        <pc:spChg chg="add mod">
          <ac:chgData name="AHMED.GOUT" userId="S::ahmed.gout@taalim.ma::23d62c25-d4a6-4f7e-942d-704833b3c53f" providerId="AD" clId="Web-{616B021B-79A9-98A7-2B8C-56A524EF8354}" dt="2025-03-21T23:15:21.105" v="134" actId="20577"/>
          <ac:spMkLst>
            <pc:docMk/>
            <pc:sldMk cId="979139851" sldId="332"/>
            <ac:spMk id="11" creationId="{B0E11176-AA34-1591-CC6C-2A38127B9BAE}"/>
          </ac:spMkLst>
        </pc:spChg>
        <pc:spChg chg="add mod">
          <ac:chgData name="AHMED.GOUT" userId="S::ahmed.gout@taalim.ma::23d62c25-d4a6-4f7e-942d-704833b3c53f" providerId="AD" clId="Web-{616B021B-79A9-98A7-2B8C-56A524EF8354}" dt="2025-03-21T23:16:47.217" v="159" actId="20577"/>
          <ac:spMkLst>
            <pc:docMk/>
            <pc:sldMk cId="979139851" sldId="332"/>
            <ac:spMk id="12" creationId="{F421A44A-F6E9-7DC6-C169-FFF07E4B1565}"/>
          </ac:spMkLst>
        </pc:spChg>
        <pc:spChg chg="add mod">
          <ac:chgData name="AHMED.GOUT" userId="S::ahmed.gout@taalim.ma::23d62c25-d4a6-4f7e-942d-704833b3c53f" providerId="AD" clId="Web-{616B021B-79A9-98A7-2B8C-56A524EF8354}" dt="2025-03-21T23:17:34.233" v="173" actId="20577"/>
          <ac:spMkLst>
            <pc:docMk/>
            <pc:sldMk cId="979139851" sldId="332"/>
            <ac:spMk id="13" creationId="{9A8698D8-98C8-6C8C-346F-D112CF5CC8EA}"/>
          </ac:spMkLst>
        </pc:spChg>
        <pc:spChg chg="add mod">
          <ac:chgData name="AHMED.GOUT" userId="S::ahmed.gout@taalim.ma::23d62c25-d4a6-4f7e-942d-704833b3c53f" providerId="AD" clId="Web-{616B021B-79A9-98A7-2B8C-56A524EF8354}" dt="2025-03-21T23:18:11.734" v="185" actId="20577"/>
          <ac:spMkLst>
            <pc:docMk/>
            <pc:sldMk cId="979139851" sldId="332"/>
            <ac:spMk id="14" creationId="{C1A4129E-A352-6F1B-4FA6-DBA808288011}"/>
          </ac:spMkLst>
        </pc:spChg>
        <pc:spChg chg="add mod">
          <ac:chgData name="AHMED.GOUT" userId="S::ahmed.gout@taalim.ma::23d62c25-d4a6-4f7e-942d-704833b3c53f" providerId="AD" clId="Web-{616B021B-79A9-98A7-2B8C-56A524EF8354}" dt="2025-03-21T23:18:57.532" v="194" actId="20577"/>
          <ac:spMkLst>
            <pc:docMk/>
            <pc:sldMk cId="979139851" sldId="332"/>
            <ac:spMk id="15" creationId="{FD3F4A1C-9719-546C-D691-D8A72AE652B7}"/>
          </ac:spMkLst>
        </pc:spChg>
        <pc:spChg chg="add mod">
          <ac:chgData name="AHMED.GOUT" userId="S::ahmed.gout@taalim.ma::23d62c25-d4a6-4f7e-942d-704833b3c53f" providerId="AD" clId="Web-{616B021B-79A9-98A7-2B8C-56A524EF8354}" dt="2025-03-21T23:19:38.518" v="206" actId="20577"/>
          <ac:spMkLst>
            <pc:docMk/>
            <pc:sldMk cId="979139851" sldId="332"/>
            <ac:spMk id="16" creationId="{B9366493-CB09-5B89-D74D-AEB62585C8DB}"/>
          </ac:spMkLst>
        </pc:spChg>
        <pc:spChg chg="add mod">
          <ac:chgData name="AHMED.GOUT" userId="S::ahmed.gout@taalim.ma::23d62c25-d4a6-4f7e-942d-704833b3c53f" providerId="AD" clId="Web-{616B021B-79A9-98A7-2B8C-56A524EF8354}" dt="2025-03-21T23:26:31.684" v="218" actId="20577"/>
          <ac:spMkLst>
            <pc:docMk/>
            <pc:sldMk cId="979139851" sldId="332"/>
            <ac:spMk id="17" creationId="{791F2F1E-90BF-5017-2D07-CCA09DB60DB9}"/>
          </ac:spMkLst>
        </pc:spChg>
        <pc:picChg chg="add mod modCrop">
          <ac:chgData name="AHMED.GOUT" userId="S::ahmed.gout@taalim.ma::23d62c25-d4a6-4f7e-942d-704833b3c53f" providerId="AD" clId="Web-{616B021B-79A9-98A7-2B8C-56A524EF8354}" dt="2025-03-21T23:00:49.720" v="57" actId="14100"/>
          <ac:picMkLst>
            <pc:docMk/>
            <pc:sldMk cId="979139851" sldId="332"/>
            <ac:picMk id="2" creationId="{8E615755-0C45-083C-699E-E95003B1A827}"/>
          </ac:picMkLst>
        </pc:picChg>
        <pc:cxnChg chg="add mod">
          <ac:chgData name="AHMED.GOUT" userId="S::ahmed.gout@taalim.ma::23d62c25-d4a6-4f7e-942d-704833b3c53f" providerId="AD" clId="Web-{616B021B-79A9-98A7-2B8C-56A524EF8354}" dt="2025-03-21T23:01:29.393" v="60"/>
          <ac:cxnSpMkLst>
            <pc:docMk/>
            <pc:sldMk cId="979139851" sldId="332"/>
            <ac:cxnSpMk id="3" creationId="{975AA0E9-E2CB-4224-9ECD-1CFC181BDAFB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1:48.909" v="63" actId="14100"/>
          <ac:cxnSpMkLst>
            <pc:docMk/>
            <pc:sldMk cId="979139851" sldId="332"/>
            <ac:cxnSpMk id="4" creationId="{8C794F49-AF20-AF18-3359-8891821E7609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2:08.957" v="66" actId="14100"/>
          <ac:cxnSpMkLst>
            <pc:docMk/>
            <pc:sldMk cId="979139851" sldId="332"/>
            <ac:cxnSpMk id="5" creationId="{7B395FC2-3D6F-2A42-1233-E736CAE99495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2:22.926" v="69" actId="14100"/>
          <ac:cxnSpMkLst>
            <pc:docMk/>
            <pc:sldMk cId="979139851" sldId="332"/>
            <ac:cxnSpMk id="6" creationId="{2A44E901-7FA3-85FE-5949-70B857D1E687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2:53.177" v="73" actId="14100"/>
          <ac:cxnSpMkLst>
            <pc:docMk/>
            <pc:sldMk cId="979139851" sldId="332"/>
            <ac:cxnSpMk id="7" creationId="{8EEE71A1-3424-1657-211F-7FBD14D9FEB4}"/>
          </ac:cxnSpMkLst>
        </pc:cxnChg>
      </pc:sldChg>
      <pc:sldChg chg="addSp delSp modSp addAnim">
        <pc:chgData name="AHMED.GOUT" userId="S::ahmed.gout@taalim.ma::23d62c25-d4a6-4f7e-942d-704833b3c53f" providerId="AD" clId="Web-{616B021B-79A9-98A7-2B8C-56A524EF8354}" dt="2025-03-21T23:43:19.975" v="367"/>
        <pc:sldMkLst>
          <pc:docMk/>
          <pc:sldMk cId="2577381319" sldId="333"/>
        </pc:sldMkLst>
        <pc:spChg chg="add del">
          <ac:chgData name="AHMED.GOUT" userId="S::ahmed.gout@taalim.ma::23d62c25-d4a6-4f7e-942d-704833b3c53f" providerId="AD" clId="Web-{616B021B-79A9-98A7-2B8C-56A524EF8354}" dt="2025-03-21T23:30:43.425" v="227"/>
          <ac:spMkLst>
            <pc:docMk/>
            <pc:sldMk cId="2577381319" sldId="333"/>
            <ac:spMk id="3" creationId="{885A2004-BA6A-6668-7D87-9EC85FFBD04F}"/>
          </ac:spMkLst>
        </pc:spChg>
        <pc:spChg chg="add mod">
          <ac:chgData name="AHMED.GOUT" userId="S::ahmed.gout@taalim.ma::23d62c25-d4a6-4f7e-942d-704833b3c53f" providerId="AD" clId="Web-{616B021B-79A9-98A7-2B8C-56A524EF8354}" dt="2025-03-21T23:31:24.832" v="238"/>
          <ac:spMkLst>
            <pc:docMk/>
            <pc:sldMk cId="2577381319" sldId="333"/>
            <ac:spMk id="4" creationId="{EEB28D37-7C09-DA02-650D-9E17B1B132FA}"/>
          </ac:spMkLst>
        </pc:spChg>
        <pc:spChg chg="add mod">
          <ac:chgData name="AHMED.GOUT" userId="S::ahmed.gout@taalim.ma::23d62c25-d4a6-4f7e-942d-704833b3c53f" providerId="AD" clId="Web-{616B021B-79A9-98A7-2B8C-56A524EF8354}" dt="2025-03-21T23:32:13.302" v="254" actId="20577"/>
          <ac:spMkLst>
            <pc:docMk/>
            <pc:sldMk cId="2577381319" sldId="333"/>
            <ac:spMk id="5" creationId="{70AECC2F-F84D-020C-3FB2-2DD3511D44D3}"/>
          </ac:spMkLst>
        </pc:spChg>
        <pc:spChg chg="add mod">
          <ac:chgData name="AHMED.GOUT" userId="S::ahmed.gout@taalim.ma::23d62c25-d4a6-4f7e-942d-704833b3c53f" providerId="AD" clId="Web-{616B021B-79A9-98A7-2B8C-56A524EF8354}" dt="2025-03-21T23:32:47.912" v="264" actId="20577"/>
          <ac:spMkLst>
            <pc:docMk/>
            <pc:sldMk cId="2577381319" sldId="333"/>
            <ac:spMk id="6" creationId="{07B8A289-E9EE-D920-37A3-5AE5F3A44B8D}"/>
          </ac:spMkLst>
        </pc:spChg>
        <pc:spChg chg="add mod">
          <ac:chgData name="AHMED.GOUT" userId="S::ahmed.gout@taalim.ma::23d62c25-d4a6-4f7e-942d-704833b3c53f" providerId="AD" clId="Web-{616B021B-79A9-98A7-2B8C-56A524EF8354}" dt="2025-03-21T23:33:27.710" v="274" actId="20577"/>
          <ac:spMkLst>
            <pc:docMk/>
            <pc:sldMk cId="2577381319" sldId="333"/>
            <ac:spMk id="7" creationId="{CE6C604F-E617-1AD6-A436-F40D1D247B55}"/>
          </ac:spMkLst>
        </pc:spChg>
        <pc:spChg chg="add mod">
          <ac:chgData name="AHMED.GOUT" userId="S::ahmed.gout@taalim.ma::23d62c25-d4a6-4f7e-942d-704833b3c53f" providerId="AD" clId="Web-{616B021B-79A9-98A7-2B8C-56A524EF8354}" dt="2025-03-21T23:34:51.197" v="291" actId="14100"/>
          <ac:spMkLst>
            <pc:docMk/>
            <pc:sldMk cId="2577381319" sldId="333"/>
            <ac:spMk id="8" creationId="{E6A3725E-C643-EE28-31D9-78CD8B2FFA5E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37.785" v="346" actId="20577"/>
          <ac:spMkLst>
            <pc:docMk/>
            <pc:sldMk cId="2577381319" sldId="333"/>
            <ac:spMk id="9" creationId="{9EB4A2EB-E15C-F295-94B3-1E0B623DBF79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32.972" v="344" actId="20577"/>
          <ac:spMkLst>
            <pc:docMk/>
            <pc:sldMk cId="2577381319" sldId="333"/>
            <ac:spMk id="10" creationId="{24D5531C-8B3D-4506-44BD-C612A0836ACC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30.535" v="343" actId="20577"/>
          <ac:spMkLst>
            <pc:docMk/>
            <pc:sldMk cId="2577381319" sldId="333"/>
            <ac:spMk id="11" creationId="{FEB87F9F-4CD3-5611-BBFE-9FD1F9FDF746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21.159" v="342" actId="20577"/>
          <ac:spMkLst>
            <pc:docMk/>
            <pc:sldMk cId="2577381319" sldId="333"/>
            <ac:spMk id="12" creationId="{734F80FC-4708-B7C6-A4FF-1847F8045D2D}"/>
          </ac:spMkLst>
        </pc:spChg>
        <pc:spChg chg="add mod">
          <ac:chgData name="AHMED.GOUT" userId="S::ahmed.gout@taalim.ma::23d62c25-d4a6-4f7e-942d-704833b3c53f" providerId="AD" clId="Web-{616B021B-79A9-98A7-2B8C-56A524EF8354}" dt="2025-03-21T23:42:32.520" v="357" actId="20577"/>
          <ac:spMkLst>
            <pc:docMk/>
            <pc:sldMk cId="2577381319" sldId="333"/>
            <ac:spMk id="13" creationId="{B01C8927-5AB5-BE2F-0393-2FC2C68FAB13}"/>
          </ac:spMkLst>
        </pc:spChg>
        <pc:picChg chg="add mod modCrop">
          <ac:chgData name="AHMED.GOUT" userId="S::ahmed.gout@taalim.ma::23d62c25-d4a6-4f7e-942d-704833b3c53f" providerId="AD" clId="Web-{616B021B-79A9-98A7-2B8C-56A524EF8354}" dt="2025-03-21T23:27:27.670" v="225" actId="14100"/>
          <ac:picMkLst>
            <pc:docMk/>
            <pc:sldMk cId="2577381319" sldId="333"/>
            <ac:picMk id="2" creationId="{A167718A-83EE-6A08-2AB5-8C1B05EE42A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22-09-1446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579267"/>
            <a:ext cx="7113180" cy="2820193"/>
          </a:xfrm>
        </p:spPr>
        <p:txBody>
          <a:bodyPr/>
          <a:lstStyle/>
          <a:p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Le passé récent et le futur simple</a:t>
            </a:r>
            <a:br>
              <a:rPr lang="fr-FR" sz="3600" noProof="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rgbClr val="FF0000"/>
                </a:solidFill>
                <a:latin typeface="MV Boli"/>
                <a:cs typeface="MV Boli"/>
              </a:rPr>
              <a:t>Pour communiquer Page </a:t>
            </a:r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146-147</a:t>
            </a:r>
            <a:endParaRPr lang="fr-FR" sz="3600" noProof="0" dirty="0">
              <a:solidFill>
                <a:srgbClr val="FF0000"/>
              </a:solidFill>
              <a:latin typeface="MV Boli"/>
              <a:cs typeface="MV Bol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53" y="3608613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393347" y="3608613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of a book with text and pictures&#10;&#10;AI-generated content may be incorrect.">
            <a:extLst>
              <a:ext uri="{FF2B5EF4-FFF2-40B4-BE49-F238E27FC236}">
                <a16:creationId xmlns:a16="http://schemas.microsoft.com/office/drawing/2014/main" id="{3C155537-40DC-508D-43E5-D291C1AFDE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0" b="30398"/>
          <a:stretch/>
        </p:blipFill>
        <p:spPr>
          <a:xfrm>
            <a:off x="622449" y="517585"/>
            <a:ext cx="8017724" cy="4000501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7950E7F-524C-4D9C-AC7B-BC27F609974D}"/>
              </a:ext>
            </a:extLst>
          </p:cNvPr>
          <p:cNvCxnSpPr/>
          <p:nvPr/>
        </p:nvCxnSpPr>
        <p:spPr>
          <a:xfrm flipV="1">
            <a:off x="2674188" y="2825150"/>
            <a:ext cx="636198" cy="10783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F490E5B-4541-F72C-9234-BCC94582F49A}"/>
              </a:ext>
            </a:extLst>
          </p:cNvPr>
          <p:cNvCxnSpPr>
            <a:cxnSpLocks/>
          </p:cNvCxnSpPr>
          <p:nvPr/>
        </p:nvCxnSpPr>
        <p:spPr>
          <a:xfrm flipV="1">
            <a:off x="2458527" y="3364300"/>
            <a:ext cx="420538" cy="10783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per with text on it&#10;&#10;AI-generated content may be incorrect.">
            <a:extLst>
              <a:ext uri="{FF2B5EF4-FFF2-40B4-BE49-F238E27FC236}">
                <a16:creationId xmlns:a16="http://schemas.microsoft.com/office/drawing/2014/main" id="{8E615755-0C45-083C-699E-E95003B1A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88" b="14885"/>
          <a:stretch/>
        </p:blipFill>
        <p:spPr>
          <a:xfrm>
            <a:off x="576721" y="506802"/>
            <a:ext cx="8281706" cy="4377911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75AA0E9-E2CB-4224-9ECD-1CFC181BDAFB}"/>
              </a:ext>
            </a:extLst>
          </p:cNvPr>
          <p:cNvCxnSpPr/>
          <p:nvPr/>
        </p:nvCxnSpPr>
        <p:spPr>
          <a:xfrm>
            <a:off x="3504481" y="1412575"/>
            <a:ext cx="916556" cy="7224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C794F49-AF20-AF18-3359-8891821E7609}"/>
              </a:ext>
            </a:extLst>
          </p:cNvPr>
          <p:cNvCxnSpPr>
            <a:cxnSpLocks/>
          </p:cNvCxnSpPr>
          <p:nvPr/>
        </p:nvCxnSpPr>
        <p:spPr>
          <a:xfrm>
            <a:off x="3482915" y="1628235"/>
            <a:ext cx="884207" cy="1725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B395FC2-3D6F-2A42-1233-E736CAE99495}"/>
              </a:ext>
            </a:extLst>
          </p:cNvPr>
          <p:cNvCxnSpPr>
            <a:cxnSpLocks/>
          </p:cNvCxnSpPr>
          <p:nvPr/>
        </p:nvCxnSpPr>
        <p:spPr>
          <a:xfrm flipV="1">
            <a:off x="3482915" y="1628236"/>
            <a:ext cx="884207" cy="1725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A44E901-7FA3-85FE-5949-70B857D1E687}"/>
              </a:ext>
            </a:extLst>
          </p:cNvPr>
          <p:cNvCxnSpPr>
            <a:cxnSpLocks/>
          </p:cNvCxnSpPr>
          <p:nvPr/>
        </p:nvCxnSpPr>
        <p:spPr>
          <a:xfrm flipV="1">
            <a:off x="3504481" y="1401793"/>
            <a:ext cx="841075" cy="5930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EEE71A1-3424-1657-211F-7FBD14D9FEB4}"/>
              </a:ext>
            </a:extLst>
          </p:cNvPr>
          <p:cNvCxnSpPr>
            <a:cxnSpLocks/>
          </p:cNvCxnSpPr>
          <p:nvPr/>
        </p:nvCxnSpPr>
        <p:spPr>
          <a:xfrm flipV="1">
            <a:off x="3482915" y="1973292"/>
            <a:ext cx="884207" cy="161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CA4F0AF-C0D0-5335-A758-97AB92811595}"/>
              </a:ext>
            </a:extLst>
          </p:cNvPr>
          <p:cNvSpPr txBox="1"/>
          <p:nvPr/>
        </p:nvSpPr>
        <p:spPr>
          <a:xfrm>
            <a:off x="2868283" y="2383047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vient de frapper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EA518E-60EB-91A8-2FFF-A87C790FA80C}"/>
              </a:ext>
            </a:extLst>
          </p:cNvPr>
          <p:cNvSpPr txBox="1"/>
          <p:nvPr/>
        </p:nvSpPr>
        <p:spPr>
          <a:xfrm>
            <a:off x="3968151" y="2544792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</a:rPr>
              <a:t>viennent de secourir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ECE767-4160-C331-BF72-7514EBBB4F22}"/>
              </a:ext>
            </a:extLst>
          </p:cNvPr>
          <p:cNvSpPr txBox="1"/>
          <p:nvPr/>
        </p:nvSpPr>
        <p:spPr>
          <a:xfrm>
            <a:off x="2210519" y="2782018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</a:rPr>
              <a:t>venons de voir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E11176-AA34-1591-CC6C-2A38127B9BAE}"/>
              </a:ext>
            </a:extLst>
          </p:cNvPr>
          <p:cNvSpPr txBox="1"/>
          <p:nvPr/>
        </p:nvSpPr>
        <p:spPr>
          <a:xfrm>
            <a:off x="2523226" y="2943763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venez de quitter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1A44A-F6E9-7DC6-C169-FFF07E4B1565}"/>
              </a:ext>
            </a:extLst>
          </p:cNvPr>
          <p:cNvSpPr txBox="1"/>
          <p:nvPr/>
        </p:nvSpPr>
        <p:spPr>
          <a:xfrm>
            <a:off x="3633877" y="3148640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vient d'attraper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8698D8-98C8-6C8C-346F-D112CF5CC8EA}"/>
              </a:ext>
            </a:extLst>
          </p:cNvPr>
          <p:cNvSpPr txBox="1"/>
          <p:nvPr/>
        </p:nvSpPr>
        <p:spPr>
          <a:xfrm>
            <a:off x="2167386" y="3666225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vas partir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A4129E-A352-6F1B-4FA6-DBA808288011}"/>
              </a:ext>
            </a:extLst>
          </p:cNvPr>
          <p:cNvSpPr txBox="1"/>
          <p:nvPr/>
        </p:nvSpPr>
        <p:spPr>
          <a:xfrm>
            <a:off x="3256471" y="3849536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vont trouver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3F4A1C-9719-546C-D691-D8A72AE652B7}"/>
              </a:ext>
            </a:extLst>
          </p:cNvPr>
          <p:cNvSpPr txBox="1"/>
          <p:nvPr/>
        </p:nvSpPr>
        <p:spPr>
          <a:xfrm>
            <a:off x="3375084" y="4032847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allons jouer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366493-CB09-5B89-D74D-AEB62585C8DB}"/>
              </a:ext>
            </a:extLst>
          </p:cNvPr>
          <p:cNvSpPr txBox="1"/>
          <p:nvPr/>
        </p:nvSpPr>
        <p:spPr>
          <a:xfrm>
            <a:off x="2695754" y="4259290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allez dessiner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1F2F1E-90BF-5017-2D07-CCA09DB60DB9}"/>
              </a:ext>
            </a:extLst>
          </p:cNvPr>
          <p:cNvSpPr txBox="1"/>
          <p:nvPr/>
        </p:nvSpPr>
        <p:spPr>
          <a:xfrm>
            <a:off x="2469310" y="4474950"/>
            <a:ext cx="21997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vais rentrer</a:t>
            </a:r>
          </a:p>
        </p:txBody>
      </p:sp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3641-256F-D7A9-918A-546B04A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per with text on it&#10;&#10;AI-generated content may be incorrect.">
            <a:extLst>
              <a:ext uri="{FF2B5EF4-FFF2-40B4-BE49-F238E27FC236}">
                <a16:creationId xmlns:a16="http://schemas.microsoft.com/office/drawing/2014/main" id="{A167718A-83EE-6A08-2AB5-8C1B05EE42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33" r="185" b="9853"/>
          <a:stretch/>
        </p:blipFill>
        <p:spPr>
          <a:xfrm>
            <a:off x="580059" y="485236"/>
            <a:ext cx="7919198" cy="44210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B28D37-7C09-DA02-650D-9E17B1B132FA}"/>
              </a:ext>
            </a:extLst>
          </p:cNvPr>
          <p:cNvSpPr txBox="1"/>
          <p:nvPr/>
        </p:nvSpPr>
        <p:spPr>
          <a:xfrm>
            <a:off x="5499340" y="1229263"/>
            <a:ext cx="280358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Futur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proche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ECC2F-F84D-020C-3FB2-2DD3511D44D3}"/>
              </a:ext>
            </a:extLst>
          </p:cNvPr>
          <p:cNvSpPr txBox="1"/>
          <p:nvPr/>
        </p:nvSpPr>
        <p:spPr>
          <a:xfrm>
            <a:off x="6340415" y="1541970"/>
            <a:ext cx="280358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Passé </a:t>
            </a:r>
            <a:r>
              <a:rPr lang="en-US" b="1" dirty="0" err="1">
                <a:solidFill>
                  <a:srgbClr val="00B050"/>
                </a:solidFill>
              </a:rPr>
              <a:t>récent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B8A289-E9EE-D920-37A3-5AE5F3A44B8D}"/>
              </a:ext>
            </a:extLst>
          </p:cNvPr>
          <p:cNvSpPr txBox="1"/>
          <p:nvPr/>
        </p:nvSpPr>
        <p:spPr>
          <a:xfrm>
            <a:off x="6556075" y="1768413"/>
            <a:ext cx="280358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Passé </a:t>
            </a:r>
            <a:r>
              <a:rPr lang="en-US" b="1" dirty="0" err="1">
                <a:solidFill>
                  <a:srgbClr val="00B050"/>
                </a:solidFill>
              </a:rPr>
              <a:t>récent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6C604F-E617-1AD6-A436-F40D1D247B55}"/>
              </a:ext>
            </a:extLst>
          </p:cNvPr>
          <p:cNvSpPr txBox="1"/>
          <p:nvPr/>
        </p:nvSpPr>
        <p:spPr>
          <a:xfrm>
            <a:off x="5326811" y="1973290"/>
            <a:ext cx="280358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Futur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proche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A3725E-C643-EE28-31D9-78CD8B2FFA5E}"/>
              </a:ext>
            </a:extLst>
          </p:cNvPr>
          <p:cNvSpPr txBox="1"/>
          <p:nvPr/>
        </p:nvSpPr>
        <p:spPr>
          <a:xfrm>
            <a:off x="6038490" y="2285997"/>
            <a:ext cx="17037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Passé </a:t>
            </a:r>
            <a:r>
              <a:rPr lang="en-US" b="1" dirty="0" err="1">
                <a:solidFill>
                  <a:srgbClr val="00B050"/>
                </a:solidFill>
              </a:rPr>
              <a:t>récent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B4A2EB-E15C-F295-94B3-1E0B623DBF79}"/>
              </a:ext>
            </a:extLst>
          </p:cNvPr>
          <p:cNvSpPr txBox="1"/>
          <p:nvPr/>
        </p:nvSpPr>
        <p:spPr>
          <a:xfrm>
            <a:off x="4733744" y="3105506"/>
            <a:ext cx="17037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va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pleuvoir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D5531C-8B3D-4506-44BD-C612A0836ACC}"/>
              </a:ext>
            </a:extLst>
          </p:cNvPr>
          <p:cNvSpPr txBox="1"/>
          <p:nvPr/>
        </p:nvSpPr>
        <p:spPr>
          <a:xfrm>
            <a:off x="4938621" y="3342732"/>
            <a:ext cx="17037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B050"/>
                </a:solidFill>
              </a:rPr>
              <a:t>vient de </a:t>
            </a:r>
            <a:r>
              <a:rPr lang="en-US" b="1" err="1">
                <a:solidFill>
                  <a:srgbClr val="00B050"/>
                </a:solidFill>
              </a:rPr>
              <a:t>partir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B87F9F-4CD3-5611-BBFE-9FD1F9FDF746}"/>
              </a:ext>
            </a:extLst>
          </p:cNvPr>
          <p:cNvSpPr txBox="1"/>
          <p:nvPr/>
        </p:nvSpPr>
        <p:spPr>
          <a:xfrm>
            <a:off x="5197413" y="3655439"/>
            <a:ext cx="17037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allons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travailler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F80FC-4708-B7C6-A4FF-1847F8045D2D}"/>
              </a:ext>
            </a:extLst>
          </p:cNvPr>
          <p:cNvSpPr txBox="1"/>
          <p:nvPr/>
        </p:nvSpPr>
        <p:spPr>
          <a:xfrm>
            <a:off x="5607167" y="3925014"/>
            <a:ext cx="17037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Va se </a:t>
            </a:r>
            <a:r>
              <a:rPr lang="en-US" b="1" dirty="0" err="1">
                <a:solidFill>
                  <a:srgbClr val="00B050"/>
                </a:solidFill>
              </a:rPr>
              <a:t>coucher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1C8927-5AB5-BE2F-0393-2FC2C68FAB13}"/>
              </a:ext>
            </a:extLst>
          </p:cNvPr>
          <p:cNvSpPr txBox="1"/>
          <p:nvPr/>
        </p:nvSpPr>
        <p:spPr>
          <a:xfrm>
            <a:off x="3472129" y="4302420"/>
            <a:ext cx="17037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vais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dormir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3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6967</TotalTime>
  <Words>48</Words>
  <Application>Microsoft Office PowerPoint</Application>
  <PresentationFormat>On-screen Show (16:9)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German Applied Linguistics - Master of Arts in German by Slidesgo</vt:lpstr>
      <vt:lpstr>Le passé récent et le futur simple Pour communiquer Page 146-147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passe recent et le futur proche - Pour communiquer - U5 S1&amp;S2 www.leadingeducation.com</dc:title>
  <dc:creator>salizaki</dc:creator>
  <cp:lastModifiedBy>Ahmed Gout</cp:lastModifiedBy>
  <cp:revision>346</cp:revision>
  <dcterms:modified xsi:type="dcterms:W3CDTF">2025-03-21T23:43:21Z</dcterms:modified>
</cp:coreProperties>
</file>