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4"/>
  </p:notesMasterIdLst>
  <p:handoutMasterIdLst>
    <p:handoutMasterId r:id="rId5"/>
  </p:handoutMasterIdLst>
  <p:sldIdLst>
    <p:sldId id="331" r:id="rId2"/>
    <p:sldId id="329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FB60"/>
    <a:srgbClr val="DEA6CE"/>
    <a:srgbClr val="558ED5"/>
    <a:srgbClr val="DD3FB4"/>
    <a:srgbClr val="80EC8D"/>
    <a:srgbClr val="95E6EF"/>
    <a:srgbClr val="E69EDC"/>
    <a:srgbClr val="FFFF99"/>
    <a:srgbClr val="3B1F1B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010271-FE74-4DD2-8B25-FA1AC01BC7C4}">
  <a:tblStyle styleId="{57010271-FE74-4DD2-8B25-FA1AC01BC7C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81A3B31-5287-4B97-B890-34267C19434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2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0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92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F74FA21-BB7C-0BA5-7ECB-A4FE1A4692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57749-C793-2074-420E-E5C3F52A3A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B6BF0E15-2A87-40B2-824D-299172ABA184}" type="datetimeFigureOut">
              <a:rPr lang="ar-MA" smtClean="0"/>
              <a:t>08-09-1446</a:t>
            </a:fld>
            <a:endParaRPr lang="ar-M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4BE119-E3A7-51BA-58B2-28FC65218D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FC0E48-E16C-5449-AD55-9F3AA1B40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980B65C-A04F-42A5-ADD6-29A0DBAF82AB}" type="slidenum">
              <a:rPr lang="ar-MA" smtClean="0"/>
              <a:t>‹#›</a:t>
            </a:fld>
            <a:endParaRPr lang="ar-MA"/>
          </a:p>
        </p:txBody>
      </p:sp>
    </p:spTree>
    <p:extLst>
      <p:ext uri="{BB962C8B-B14F-4D97-AF65-F5344CB8AC3E}">
        <p14:creationId xmlns:p14="http://schemas.microsoft.com/office/powerpoint/2010/main" val="3203917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9"/>
          <p:cNvSpPr txBox="1">
            <a:spLocks noGrp="1"/>
          </p:cNvSpPr>
          <p:nvPr>
            <p:ph type="subTitle" idx="1"/>
          </p:nvPr>
        </p:nvSpPr>
        <p:spPr>
          <a:xfrm>
            <a:off x="2332350" y="2273525"/>
            <a:ext cx="4479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title"/>
          </p:nvPr>
        </p:nvSpPr>
        <p:spPr>
          <a:xfrm>
            <a:off x="2332200" y="1634875"/>
            <a:ext cx="447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2" name="Google Shape;92;p9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93" name="Google Shape;93;p9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96" name="Google Shape;96;p9"/>
          <p:cNvSpPr/>
          <p:nvPr/>
        </p:nvSpPr>
        <p:spPr>
          <a:xfrm rot="-9142868" flipH="1">
            <a:off x="4152989" y="-74167"/>
            <a:ext cx="838031" cy="619177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3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4" name="Google Shape;224;p21"/>
          <p:cNvGrpSpPr/>
          <p:nvPr/>
        </p:nvGrpSpPr>
        <p:grpSpPr>
          <a:xfrm>
            <a:off x="713096" y="353025"/>
            <a:ext cx="7717583" cy="130102"/>
            <a:chOff x="713100" y="444004"/>
            <a:chExt cx="7717583" cy="97200"/>
          </a:xfrm>
        </p:grpSpPr>
        <p:sp>
          <p:nvSpPr>
            <p:cNvPr id="225" name="Google Shape;225;p21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6" name="Google Shape;226;p21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7" name="Google Shape;227;p21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28" name="Google Shape;228;p21"/>
          <p:cNvSpPr/>
          <p:nvPr/>
        </p:nvSpPr>
        <p:spPr>
          <a:xfrm rot="440201" flipH="1">
            <a:off x="8241009" y="4487782"/>
            <a:ext cx="838027" cy="619173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2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" name="Google Shape;231;p22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232" name="Google Shape;232;p22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3" name="Google Shape;233;p22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4" name="Google Shape;234;p22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35" name="Google Shape;235;p22"/>
          <p:cNvSpPr/>
          <p:nvPr/>
        </p:nvSpPr>
        <p:spPr>
          <a:xfrm>
            <a:off x="7677073" y="76481"/>
            <a:ext cx="1602832" cy="320574"/>
          </a:xfrm>
          <a:custGeom>
            <a:avLst/>
            <a:gdLst/>
            <a:ahLst/>
            <a:cxnLst/>
            <a:rect l="l" t="t" r="r" b="b"/>
            <a:pathLst>
              <a:path w="7855" h="1571" extrusionOk="0">
                <a:moveTo>
                  <a:pt x="635" y="0"/>
                </a:moveTo>
                <a:lnTo>
                  <a:pt x="0" y="785"/>
                </a:lnTo>
                <a:lnTo>
                  <a:pt x="635" y="1571"/>
                </a:lnTo>
                <a:lnTo>
                  <a:pt x="1305" y="1571"/>
                </a:lnTo>
                <a:lnTo>
                  <a:pt x="1464" y="1571"/>
                </a:lnTo>
                <a:lnTo>
                  <a:pt x="7855" y="1571"/>
                </a:lnTo>
                <a:lnTo>
                  <a:pt x="7855" y="0"/>
                </a:lnTo>
                <a:lnTo>
                  <a:pt x="63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6">
            <a:alphaModFix amt="96000"/>
            <a:lum/>
          </a:blip>
          <a:srcRect/>
          <a:tile tx="0" ty="0" sx="100000" sy="100000" flip="x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75503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71993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67" r:id="rId3"/>
    <p:sldLayoutId id="2147483668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6B03A-BEBB-1B82-ECE6-41066ADDB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756BA8-4DB8-AD2D-0BD8-C54212C1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10" y="697880"/>
            <a:ext cx="7113180" cy="2151646"/>
          </a:xfrm>
        </p:spPr>
        <p:txBody>
          <a:bodyPr/>
          <a:lstStyle/>
          <a:p>
            <a:r>
              <a:rPr lang="en-US" sz="360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Les </a:t>
            </a:r>
            <a:r>
              <a:rPr lang="en-US" sz="3600" dirty="0" err="1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synonymes</a:t>
            </a:r>
            <a:br>
              <a:rPr lang="fr-FR" sz="3600" noProof="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fr-FR" sz="3600" noProof="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Pour communiquer Page 118</a:t>
            </a:r>
            <a:r>
              <a:rPr lang="fr-FR" sz="360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-119</a:t>
            </a:r>
            <a:endParaRPr lang="fr-FR" sz="3600" noProof="0" dirty="0">
              <a:solidFill>
                <a:schemeClr val="tx2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F0D7176-4749-DFF0-97D4-295A2F5CF9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687" y="3177292"/>
            <a:ext cx="2052083" cy="437778"/>
          </a:xfrm>
        </p:spPr>
        <p:txBody>
          <a:bodyPr/>
          <a:lstStyle/>
          <a:p>
            <a:pPr algn="l"/>
            <a:r>
              <a:rPr lang="fr-FR" sz="2000" b="1" noProof="0"/>
              <a:t>Niveau : 5AEP</a:t>
            </a:r>
          </a:p>
        </p:txBody>
      </p:sp>
      <p:sp>
        <p:nvSpPr>
          <p:cNvPr id="32" name="Subtitle 4">
            <a:extLst>
              <a:ext uri="{FF2B5EF4-FFF2-40B4-BE49-F238E27FC236}">
                <a16:creationId xmlns:a16="http://schemas.microsoft.com/office/drawing/2014/main" id="{8D5492E5-145A-84E5-329D-A34121948C9D}"/>
              </a:ext>
            </a:extLst>
          </p:cNvPr>
          <p:cNvSpPr txBox="1">
            <a:spLocks/>
          </p:cNvSpPr>
          <p:nvPr/>
        </p:nvSpPr>
        <p:spPr>
          <a:xfrm>
            <a:off x="5458045" y="3177292"/>
            <a:ext cx="3250020" cy="43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algn="l"/>
            <a:r>
              <a:rPr lang="fr-FR" sz="2000" b="1" dirty="0"/>
              <a:t>www.leadingeducation.ma</a:t>
            </a:r>
          </a:p>
        </p:txBody>
      </p:sp>
    </p:spTree>
    <p:extLst>
      <p:ext uri="{BB962C8B-B14F-4D97-AF65-F5344CB8AC3E}">
        <p14:creationId xmlns:p14="http://schemas.microsoft.com/office/powerpoint/2010/main" val="281306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7A96F-A37E-8A55-9E07-E122157A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paper&#10;&#10;AI-generated content may be incorrect.">
            <a:extLst>
              <a:ext uri="{FF2B5EF4-FFF2-40B4-BE49-F238E27FC236}">
                <a16:creationId xmlns:a16="http://schemas.microsoft.com/office/drawing/2014/main" id="{61799B54-47B7-06C3-8A98-F8C1C7984C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432" b="7819"/>
          <a:stretch/>
        </p:blipFill>
        <p:spPr>
          <a:xfrm>
            <a:off x="745067" y="632178"/>
            <a:ext cx="7361296" cy="40865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258B58-A510-1B4C-C611-55560E30200F}"/>
              </a:ext>
            </a:extLst>
          </p:cNvPr>
          <p:cNvSpPr txBox="1"/>
          <p:nvPr/>
        </p:nvSpPr>
        <p:spPr>
          <a:xfrm>
            <a:off x="5463822" y="162560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F5BBD7-99DE-C236-969C-684BB6EAE207}"/>
              </a:ext>
            </a:extLst>
          </p:cNvPr>
          <p:cNvSpPr txBox="1"/>
          <p:nvPr/>
        </p:nvSpPr>
        <p:spPr>
          <a:xfrm>
            <a:off x="5249334" y="1351690"/>
            <a:ext cx="36247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 err="1">
                <a:solidFill>
                  <a:srgbClr val="00B050"/>
                </a:solidFill>
              </a:rPr>
              <a:t>Lous</a:t>
            </a:r>
            <a:r>
              <a:rPr lang="fr-FR" b="1" noProof="0" dirty="0">
                <a:solidFill>
                  <a:srgbClr val="00B050"/>
                </a:solidFill>
              </a:rPr>
              <a:t> Pasteur a crée le vaccin de la rage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592FFE-FE8E-D373-8885-5C0115174F3B}"/>
              </a:ext>
            </a:extLst>
          </p:cNvPr>
          <p:cNvSpPr txBox="1"/>
          <p:nvPr/>
        </p:nvSpPr>
        <p:spPr>
          <a:xfrm>
            <a:off x="5243688" y="1650847"/>
            <a:ext cx="43604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Les frères lumière ont invente le cinématographe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C10614-2EB4-9B6E-F1FA-9EF1816E5C53}"/>
              </a:ext>
            </a:extLst>
          </p:cNvPr>
          <p:cNvSpPr txBox="1"/>
          <p:nvPr/>
        </p:nvSpPr>
        <p:spPr>
          <a:xfrm>
            <a:off x="5238042" y="1950004"/>
            <a:ext cx="37305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Le robot </a:t>
            </a:r>
            <a:r>
              <a:rPr lang="fr-FR" b="1" noProof="0" dirty="0" err="1">
                <a:solidFill>
                  <a:srgbClr val="00B050"/>
                </a:solidFill>
              </a:rPr>
              <a:t>lcat</a:t>
            </a:r>
            <a:r>
              <a:rPr lang="fr-FR" b="1" noProof="0" dirty="0">
                <a:solidFill>
                  <a:srgbClr val="00B050"/>
                </a:solidFill>
              </a:rPr>
              <a:t> mouve les yeux et la bouche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F5B8EF-3FBF-13ED-6E89-7F7265EF2FC0}"/>
              </a:ext>
            </a:extLst>
          </p:cNvPr>
          <p:cNvSpPr txBox="1"/>
          <p:nvPr/>
        </p:nvSpPr>
        <p:spPr>
          <a:xfrm>
            <a:off x="5232396" y="2249161"/>
            <a:ext cx="42082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Les jeunes filles bretonnes amusent a la ronde.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41A79C-B703-5999-EC63-5E363BA57090}"/>
              </a:ext>
            </a:extLst>
          </p:cNvPr>
          <p:cNvSpPr txBox="1"/>
          <p:nvPr/>
        </p:nvSpPr>
        <p:spPr>
          <a:xfrm>
            <a:off x="4425715" y="3184801"/>
            <a:ext cx="3680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Paul Gauguin peint une série de tableau.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B64CD5-A022-3C96-CEBC-825745AE9C0D}"/>
              </a:ext>
            </a:extLst>
          </p:cNvPr>
          <p:cNvSpPr txBox="1"/>
          <p:nvPr/>
        </p:nvSpPr>
        <p:spPr>
          <a:xfrm>
            <a:off x="4251211" y="3492578"/>
            <a:ext cx="37144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Ce menuisier fabrique de beaux meubles.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019F7C4-F657-EE9E-19D4-F0AD61E57BD8}"/>
              </a:ext>
            </a:extLst>
          </p:cNvPr>
          <p:cNvSpPr txBox="1"/>
          <p:nvPr/>
        </p:nvSpPr>
        <p:spPr>
          <a:xfrm>
            <a:off x="3142879" y="3774492"/>
            <a:ext cx="23022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Cette robe coute 100 DH.</a:t>
            </a:r>
          </a:p>
        </p:txBody>
      </p:sp>
    </p:spTree>
    <p:extLst>
      <p:ext uri="{BB962C8B-B14F-4D97-AF65-F5344CB8AC3E}">
        <p14:creationId xmlns:p14="http://schemas.microsoft.com/office/powerpoint/2010/main" val="283645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0" grpId="0"/>
    </p:bldLst>
  </p:timing>
</p:sld>
</file>

<file path=ppt/theme/theme1.xml><?xml version="1.0" encoding="utf-8"?>
<a:theme xmlns:a="http://schemas.openxmlformats.org/drawingml/2006/main" name="German Applied Linguistics - Master of Arts in German by Slidesgo">
  <a:themeElements>
    <a:clrScheme name="Simple Light">
      <a:dk1>
        <a:srgbClr val="000000"/>
      </a:dk1>
      <a:lt1>
        <a:srgbClr val="FFFFFF"/>
      </a:lt1>
      <a:dk2>
        <a:srgbClr val="8E9496"/>
      </a:dk2>
      <a:lt2>
        <a:srgbClr val="FC5E54"/>
      </a:lt2>
      <a:accent1>
        <a:srgbClr val="FFE685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5753</TotalTime>
  <Words>70</Words>
  <Application>Microsoft Office PowerPoint</Application>
  <PresentationFormat>On-screen Show (16:9)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Arimo</vt:lpstr>
      <vt:lpstr>Calibri</vt:lpstr>
      <vt:lpstr>MV Boli</vt:lpstr>
      <vt:lpstr>Volkhov</vt:lpstr>
      <vt:lpstr>German Applied Linguistics - Master of Arts in German by Slidesgo</vt:lpstr>
      <vt:lpstr>Les synonymes Pour communiquer Page 118-119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النظريات السوسيولوجية الجشطلتية و السوسيولوجية</dc:title>
  <dc:creator>salizaki</dc:creator>
  <cp:lastModifiedBy>Ahmed Gout</cp:lastModifiedBy>
  <cp:revision>29</cp:revision>
  <dcterms:modified xsi:type="dcterms:W3CDTF">2025-03-07T23:20:33Z</dcterms:modified>
</cp:coreProperties>
</file>