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05-09-1446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l’adjectif qualificatif épithète  et attribut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26-127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shot of a computer&#10;&#10;AI-generated content may be incorrect.">
            <a:extLst>
              <a:ext uri="{FF2B5EF4-FFF2-40B4-BE49-F238E27FC236}">
                <a16:creationId xmlns:a16="http://schemas.microsoft.com/office/drawing/2014/main" id="{1FAF64CE-6437-679B-6D77-C13AD835D2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350"/>
          <a:stretch/>
        </p:blipFill>
        <p:spPr>
          <a:xfrm>
            <a:off x="519289" y="496711"/>
            <a:ext cx="8353778" cy="409786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B12F5D-86E9-ECEB-CEC8-9BB3DFD5B332}"/>
              </a:ext>
            </a:extLst>
          </p:cNvPr>
          <p:cNvSpPr/>
          <p:nvPr/>
        </p:nvSpPr>
        <p:spPr>
          <a:xfrm>
            <a:off x="3104444" y="3386667"/>
            <a:ext cx="451556" cy="5531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85DBBF-1200-E5D5-7B81-C1D2F739ECA9}"/>
              </a:ext>
            </a:extLst>
          </p:cNvPr>
          <p:cNvSpPr/>
          <p:nvPr/>
        </p:nvSpPr>
        <p:spPr>
          <a:xfrm>
            <a:off x="3702755" y="3285067"/>
            <a:ext cx="925689" cy="654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6A9E6C-830D-F530-BE19-1FF2EECFD179}"/>
              </a:ext>
            </a:extLst>
          </p:cNvPr>
          <p:cNvSpPr/>
          <p:nvPr/>
        </p:nvSpPr>
        <p:spPr>
          <a:xfrm>
            <a:off x="5046133" y="3285067"/>
            <a:ext cx="485424" cy="541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C99E02-46A5-5529-E95C-AA7903C30B7F}"/>
              </a:ext>
            </a:extLst>
          </p:cNvPr>
          <p:cNvSpPr/>
          <p:nvPr/>
        </p:nvSpPr>
        <p:spPr>
          <a:xfrm>
            <a:off x="5949246" y="3285067"/>
            <a:ext cx="485424" cy="541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FE121F-F075-7D31-60B0-00C8691BE3FA}"/>
              </a:ext>
            </a:extLst>
          </p:cNvPr>
          <p:cNvSpPr/>
          <p:nvPr/>
        </p:nvSpPr>
        <p:spPr>
          <a:xfrm>
            <a:off x="7845777" y="3200401"/>
            <a:ext cx="485424" cy="541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6913DE-CA78-32B8-FEF4-A9F3D3B2D519}"/>
              </a:ext>
            </a:extLst>
          </p:cNvPr>
          <p:cNvSpPr/>
          <p:nvPr/>
        </p:nvSpPr>
        <p:spPr>
          <a:xfrm>
            <a:off x="4097868" y="3742267"/>
            <a:ext cx="485424" cy="541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2FF910F-B4AD-19AA-1A50-9758988AAD34}"/>
              </a:ext>
            </a:extLst>
          </p:cNvPr>
          <p:cNvSpPr/>
          <p:nvPr/>
        </p:nvSpPr>
        <p:spPr>
          <a:xfrm>
            <a:off x="6965242" y="3640666"/>
            <a:ext cx="1044223" cy="541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aper&#10;&#10;AI-generated content may be incorrect.">
            <a:extLst>
              <a:ext uri="{FF2B5EF4-FFF2-40B4-BE49-F238E27FC236}">
                <a16:creationId xmlns:a16="http://schemas.microsoft.com/office/drawing/2014/main" id="{60B57A91-48C9-6A23-6472-6488B255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/>
        </p:blipFill>
        <p:spPr>
          <a:xfrm>
            <a:off x="615245" y="531720"/>
            <a:ext cx="7913510" cy="3972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3ED02-6741-DF89-7B5B-8A49DDDC858C}"/>
              </a:ext>
            </a:extLst>
          </p:cNvPr>
          <p:cNvSpPr txBox="1"/>
          <p:nvPr/>
        </p:nvSpPr>
        <p:spPr>
          <a:xfrm>
            <a:off x="1263814" y="2082798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attribut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C369E9-5737-BC6A-9DFB-B3C7516658A9}"/>
              </a:ext>
            </a:extLst>
          </p:cNvPr>
          <p:cNvSpPr txBox="1"/>
          <p:nvPr/>
        </p:nvSpPr>
        <p:spPr>
          <a:xfrm>
            <a:off x="1218929" y="246387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noProof="0" dirty="0">
                <a:solidFill>
                  <a:srgbClr val="00B050"/>
                </a:solidFill>
              </a:rPr>
              <a:t>attribut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2F2ED-0213-A5BC-F1AB-BC2FF7A45321}"/>
              </a:ext>
            </a:extLst>
          </p:cNvPr>
          <p:cNvSpPr txBox="1"/>
          <p:nvPr/>
        </p:nvSpPr>
        <p:spPr>
          <a:xfrm>
            <a:off x="1174045" y="288732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noProof="0" dirty="0">
                <a:solidFill>
                  <a:srgbClr val="00B050"/>
                </a:solidFill>
              </a:rPr>
              <a:t>épithète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618450-B4E9-5B48-E683-2FD2411F952B}"/>
              </a:ext>
            </a:extLst>
          </p:cNvPr>
          <p:cNvCxnSpPr>
            <a:cxnSpLocks/>
          </p:cNvCxnSpPr>
          <p:nvPr/>
        </p:nvCxnSpPr>
        <p:spPr>
          <a:xfrm>
            <a:off x="3014133" y="2274653"/>
            <a:ext cx="10047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4D8F60-A218-56FF-F5D7-D9B0211C06FA}"/>
              </a:ext>
            </a:extLst>
          </p:cNvPr>
          <p:cNvCxnSpPr>
            <a:cxnSpLocks/>
          </p:cNvCxnSpPr>
          <p:nvPr/>
        </p:nvCxnSpPr>
        <p:spPr>
          <a:xfrm>
            <a:off x="2585155" y="2603387"/>
            <a:ext cx="5305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DCB7B92-CF36-3630-4BCA-A9A9DC445C7F}"/>
              </a:ext>
            </a:extLst>
          </p:cNvPr>
          <p:cNvCxnSpPr>
            <a:cxnSpLocks/>
          </p:cNvCxnSpPr>
          <p:nvPr/>
        </p:nvCxnSpPr>
        <p:spPr>
          <a:xfrm>
            <a:off x="2190874" y="2965988"/>
            <a:ext cx="3152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B7A9C68-F39D-D2DE-5B4A-3A97CD6995F1}"/>
              </a:ext>
            </a:extLst>
          </p:cNvPr>
          <p:cNvCxnSpPr/>
          <p:nvPr/>
        </p:nvCxnSpPr>
        <p:spPr>
          <a:xfrm>
            <a:off x="3516488" y="3860800"/>
            <a:ext cx="1778001" cy="4800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D1BB7A6-548A-14D0-7781-2F2397134574}"/>
              </a:ext>
            </a:extLst>
          </p:cNvPr>
          <p:cNvCxnSpPr>
            <a:cxnSpLocks/>
          </p:cNvCxnSpPr>
          <p:nvPr/>
        </p:nvCxnSpPr>
        <p:spPr>
          <a:xfrm>
            <a:off x="3516488" y="4078254"/>
            <a:ext cx="177800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52DA7B3-DC93-9F81-CFE8-6EE8DE1CD44A}"/>
              </a:ext>
            </a:extLst>
          </p:cNvPr>
          <p:cNvCxnSpPr>
            <a:cxnSpLocks/>
          </p:cNvCxnSpPr>
          <p:nvPr/>
        </p:nvCxnSpPr>
        <p:spPr>
          <a:xfrm flipV="1">
            <a:off x="3493910" y="3860800"/>
            <a:ext cx="1800579" cy="4461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AI-generated content may be incorrect.">
            <a:extLst>
              <a:ext uri="{FF2B5EF4-FFF2-40B4-BE49-F238E27FC236}">
                <a16:creationId xmlns:a16="http://schemas.microsoft.com/office/drawing/2014/main" id="{D178F536-C17F-3CB9-E5C0-30A9056495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/>
        </p:blipFill>
        <p:spPr>
          <a:xfrm>
            <a:off x="530578" y="474134"/>
            <a:ext cx="8356713" cy="45000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6CACB-5339-E093-C5D9-C0591488E4BA}"/>
              </a:ext>
            </a:extLst>
          </p:cNvPr>
          <p:cNvSpPr txBox="1"/>
          <p:nvPr/>
        </p:nvSpPr>
        <p:spPr>
          <a:xfrm>
            <a:off x="2472265" y="1377242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nouveaux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E573E9-C45B-5C30-DD53-98A2684F172C}"/>
              </a:ext>
            </a:extLst>
          </p:cNvPr>
          <p:cNvSpPr txBox="1"/>
          <p:nvPr/>
        </p:nvSpPr>
        <p:spPr>
          <a:xfrm>
            <a:off x="3810002" y="1371596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intéressants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D07C3-F00A-491C-51B7-E7317752B636}"/>
              </a:ext>
            </a:extLst>
          </p:cNvPr>
          <p:cNvSpPr txBox="1"/>
          <p:nvPr/>
        </p:nvSpPr>
        <p:spPr>
          <a:xfrm>
            <a:off x="1309511" y="1614308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jeune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44672-A0E9-B6C2-52D4-2FA999A14602}"/>
              </a:ext>
            </a:extLst>
          </p:cNvPr>
          <p:cNvSpPr txBox="1"/>
          <p:nvPr/>
        </p:nvSpPr>
        <p:spPr>
          <a:xfrm>
            <a:off x="2489201" y="1608662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expérimenté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504E3-5DA0-9736-07AC-FB9FB63EDFC1}"/>
              </a:ext>
            </a:extLst>
          </p:cNvPr>
          <p:cNvSpPr txBox="1"/>
          <p:nvPr/>
        </p:nvSpPr>
        <p:spPr>
          <a:xfrm>
            <a:off x="3691469" y="1794925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grosse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B88BFC-A792-C351-EA11-8B8BEA30B811}"/>
              </a:ext>
            </a:extLst>
          </p:cNvPr>
          <p:cNvSpPr txBox="1"/>
          <p:nvPr/>
        </p:nvSpPr>
        <p:spPr>
          <a:xfrm>
            <a:off x="5074361" y="1766697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rouge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1A87E7-7203-09DA-6047-519E16F32B8F}"/>
              </a:ext>
            </a:extLst>
          </p:cNvPr>
          <p:cNvSpPr txBox="1"/>
          <p:nvPr/>
        </p:nvSpPr>
        <p:spPr>
          <a:xfrm>
            <a:off x="2032005" y="2551268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triste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239CF9-80A1-E86F-D1E0-B6E5B1DF68B4}"/>
              </a:ext>
            </a:extLst>
          </p:cNvPr>
          <p:cNvSpPr txBox="1"/>
          <p:nvPr/>
        </p:nvSpPr>
        <p:spPr>
          <a:xfrm>
            <a:off x="1958629" y="279396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scientifique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EA8190-C615-1AFF-0ECA-D415F43D5755}"/>
              </a:ext>
            </a:extLst>
          </p:cNvPr>
          <p:cNvSpPr txBox="1"/>
          <p:nvPr/>
        </p:nvSpPr>
        <p:spPr>
          <a:xfrm>
            <a:off x="3578593" y="2743152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grands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DEB129-508A-9143-A518-69DCF95A383D}"/>
              </a:ext>
            </a:extLst>
          </p:cNvPr>
          <p:cNvSpPr txBox="1"/>
          <p:nvPr/>
        </p:nvSpPr>
        <p:spPr>
          <a:xfrm>
            <a:off x="3810022" y="2963272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efficace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AAF242-EC31-E8CF-CD32-E0E535414839}"/>
              </a:ext>
            </a:extLst>
          </p:cNvPr>
          <p:cNvSpPr txBox="1"/>
          <p:nvPr/>
        </p:nvSpPr>
        <p:spPr>
          <a:xfrm>
            <a:off x="4233364" y="3465617"/>
            <a:ext cx="284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Elle a des yeux </a:t>
            </a:r>
            <a:r>
              <a:rPr lang="fr-FR" b="1" dirty="0">
                <a:solidFill>
                  <a:srgbClr val="00B050"/>
                </a:solidFill>
              </a:rPr>
              <a:t>grands</a:t>
            </a:r>
            <a:r>
              <a:rPr lang="fr-FR" b="1" dirty="0">
                <a:solidFill>
                  <a:schemeClr val="tx1"/>
                </a:solidFill>
              </a:rPr>
              <a:t> et </a:t>
            </a:r>
            <a:r>
              <a:rPr lang="fr-FR" b="1" dirty="0">
                <a:solidFill>
                  <a:srgbClr val="00B050"/>
                </a:solidFill>
              </a:rPr>
              <a:t>verts.</a:t>
            </a:r>
            <a:endParaRPr lang="fr-FR" b="1" noProof="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869F05-EDCD-7471-9436-82A5490811EE}"/>
              </a:ext>
            </a:extLst>
          </p:cNvPr>
          <p:cNvSpPr txBox="1"/>
          <p:nvPr/>
        </p:nvSpPr>
        <p:spPr>
          <a:xfrm>
            <a:off x="5121426" y="3682763"/>
            <a:ext cx="3990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Ma sœur veut acheter une </a:t>
            </a:r>
            <a:r>
              <a:rPr lang="fr-FR" b="1" dirty="0">
                <a:solidFill>
                  <a:srgbClr val="00B050"/>
                </a:solidFill>
              </a:rPr>
              <a:t>petite</a:t>
            </a:r>
            <a:r>
              <a:rPr lang="fr-FR" b="1" dirty="0">
                <a:solidFill>
                  <a:schemeClr val="tx1"/>
                </a:solidFill>
              </a:rPr>
              <a:t> table </a:t>
            </a:r>
            <a:r>
              <a:rPr lang="fr-FR" b="1" dirty="0">
                <a:solidFill>
                  <a:srgbClr val="00B050"/>
                </a:solidFill>
              </a:rPr>
              <a:t>ronde.</a:t>
            </a:r>
            <a:endParaRPr lang="fr-FR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5" grpId="0"/>
      <p:bldP spid="17" grpId="0"/>
      <p:bldP spid="19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6955</TotalTime>
  <Words>48</Words>
  <Application>Microsoft Office PowerPoint</Application>
  <PresentationFormat>On-screen Show (16:9)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l’adjectif qualificatif épithète  et attribut Pour communiquer Page 126-127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النظريات السوسيولوجية الجشطلتية و السوسيولوجية</dc:title>
  <dc:creator>salizaki</dc:creator>
  <cp:lastModifiedBy>Ahmed Gout</cp:lastModifiedBy>
  <cp:revision>31</cp:revision>
  <dcterms:modified xsi:type="dcterms:W3CDTF">2025-03-04T22:18:33Z</dcterms:modified>
</cp:coreProperties>
</file>