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5"/>
  </p:notesMasterIdLst>
  <p:handoutMasterIdLst>
    <p:handoutMasterId r:id="rId6"/>
  </p:handoutMasterIdLst>
  <p:sldIdLst>
    <p:sldId id="331" r:id="rId2"/>
    <p:sldId id="329" r:id="rId3"/>
    <p:sldId id="256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03-09-1446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35600" y="1252206"/>
            <a:ext cx="5872800" cy="221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Volkhov"/>
                <a:ea typeface="Volkhov"/>
                <a:cs typeface="Volkhov"/>
                <a:sym typeface="Volkhov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35600" y="3533694"/>
            <a:ext cx="5872800" cy="3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13" name="Google Shape;13;p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17" name="Google Shape;17;p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0" name="Google Shape;20;p2"/>
          <p:cNvSpPr/>
          <p:nvPr/>
        </p:nvSpPr>
        <p:spPr>
          <a:xfrm rot="-5400000" flipH="1">
            <a:off x="8453834" y="1347061"/>
            <a:ext cx="889795" cy="277073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 rot="3717804">
            <a:off x="-176125" y="3884149"/>
            <a:ext cx="838027" cy="619174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7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7" r:id="rId4"/>
    <p:sldLayoutId id="2147483668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 homonymes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116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-117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BCEC61E7-D61F-971C-8FD3-D32437BC94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20" b="20110"/>
          <a:stretch/>
        </p:blipFill>
        <p:spPr>
          <a:xfrm>
            <a:off x="699912" y="507999"/>
            <a:ext cx="7473244" cy="44100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F4C53F-8E7F-009F-950E-B1BF9EAEF4C3}"/>
              </a:ext>
            </a:extLst>
          </p:cNvPr>
          <p:cNvSpPr txBox="1"/>
          <p:nvPr/>
        </p:nvSpPr>
        <p:spPr>
          <a:xfrm>
            <a:off x="5441244" y="1083733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près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17635-660E-1D19-4747-FA2F5ECB6200}"/>
              </a:ext>
            </a:extLst>
          </p:cNvPr>
          <p:cNvSpPr txBox="1"/>
          <p:nvPr/>
        </p:nvSpPr>
        <p:spPr>
          <a:xfrm>
            <a:off x="3199093" y="1507067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prêt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8BAF16-72EB-8CE7-43F2-8F1215139297}"/>
              </a:ext>
            </a:extLst>
          </p:cNvPr>
          <p:cNvSpPr txBox="1"/>
          <p:nvPr/>
        </p:nvSpPr>
        <p:spPr>
          <a:xfrm>
            <a:off x="5441244" y="1659467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près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7BF60-E646-8703-98FF-F418FCE23017}"/>
              </a:ext>
            </a:extLst>
          </p:cNvPr>
          <p:cNvSpPr txBox="1"/>
          <p:nvPr/>
        </p:nvSpPr>
        <p:spPr>
          <a:xfrm>
            <a:off x="4703128" y="1998021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pré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4AB312-C6CC-1924-DEC4-21B924FA8D72}"/>
              </a:ext>
            </a:extLst>
          </p:cNvPr>
          <p:cNvSpPr txBox="1"/>
          <p:nvPr/>
        </p:nvSpPr>
        <p:spPr>
          <a:xfrm>
            <a:off x="4703128" y="2278071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prêt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7CA56-FFC8-2653-26FD-DCB3DD8873A2}"/>
              </a:ext>
            </a:extLst>
          </p:cNvPr>
          <p:cNvSpPr txBox="1"/>
          <p:nvPr/>
        </p:nvSpPr>
        <p:spPr>
          <a:xfrm rot="21375412">
            <a:off x="1806083" y="3318760"/>
            <a:ext cx="3358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</a:rPr>
              <a:t>e</a:t>
            </a:r>
            <a:r>
              <a:rPr lang="fr-FR" sz="1600" b="1" noProof="0" dirty="0">
                <a:solidFill>
                  <a:srgbClr val="00B050"/>
                </a:solidFill>
              </a:rPr>
              <a:t>st </a:t>
            </a:r>
            <a:r>
              <a:rPr lang="fr-FR" sz="1600" b="1" noProof="0" dirty="0">
                <a:solidFill>
                  <a:srgbClr val="FF0000"/>
                </a:solidFill>
              </a:rPr>
              <a:t>prête</a:t>
            </a:r>
            <a:r>
              <a:rPr lang="fr-FR" sz="1600" b="1" noProof="0" dirty="0">
                <a:solidFill>
                  <a:srgbClr val="00B050"/>
                </a:solidFill>
              </a:rPr>
              <a:t> a jouer avec sa tablette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A75A06-DD0A-C9B2-A155-D779DE8D7BAC}"/>
              </a:ext>
            </a:extLst>
          </p:cNvPr>
          <p:cNvSpPr txBox="1"/>
          <p:nvPr/>
        </p:nvSpPr>
        <p:spPr>
          <a:xfrm rot="21375412">
            <a:off x="2806461" y="3834830"/>
            <a:ext cx="2810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sportifs jouent dans le </a:t>
            </a:r>
            <a:r>
              <a:rPr lang="fr-FR" sz="1600" b="1" noProof="0" dirty="0">
                <a:solidFill>
                  <a:srgbClr val="FF0000"/>
                </a:solidFill>
              </a:rPr>
              <a:t>pré</a:t>
            </a:r>
            <a:r>
              <a:rPr lang="fr-FR" sz="1600" b="1" noProof="0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CE9D75-DC6E-E4DC-26D2-153876883260}"/>
              </a:ext>
            </a:extLst>
          </p:cNvPr>
          <p:cNvSpPr txBox="1"/>
          <p:nvPr/>
        </p:nvSpPr>
        <p:spPr>
          <a:xfrm rot="21386325">
            <a:off x="1734767" y="4443129"/>
            <a:ext cx="6596678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noProof="0" dirty="0">
                <a:solidFill>
                  <a:srgbClr val="00B050"/>
                </a:solidFill>
              </a:rPr>
              <a:t>La championne du 100 mètres haies habite tout </a:t>
            </a:r>
            <a:r>
              <a:rPr lang="fr-FR" sz="1600" b="1" noProof="0" dirty="0">
                <a:solidFill>
                  <a:srgbClr val="FF0000"/>
                </a:solidFill>
              </a:rPr>
              <a:t>près</a:t>
            </a:r>
            <a:r>
              <a:rPr lang="fr-FR" sz="1600" b="1" noProof="0" dirty="0">
                <a:solidFill>
                  <a:srgbClr val="00B050"/>
                </a:solidFill>
              </a:rPr>
              <a:t> de chez moi.</a:t>
            </a:r>
          </a:p>
        </p:txBody>
      </p: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1" grpId="0"/>
      <p:bldP spid="13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book&#10;&#10;AI-generated content may be incorrect.">
            <a:extLst>
              <a:ext uri="{FF2B5EF4-FFF2-40B4-BE49-F238E27FC236}">
                <a16:creationId xmlns:a16="http://schemas.microsoft.com/office/drawing/2014/main" id="{D1484680-6AF6-2352-B897-A06F665DE2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016"/>
          <a:stretch/>
        </p:blipFill>
        <p:spPr>
          <a:xfrm>
            <a:off x="620889" y="598312"/>
            <a:ext cx="8116711" cy="399626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3C6CD2-54CB-AE32-4AF0-60303004150E}"/>
              </a:ext>
            </a:extLst>
          </p:cNvPr>
          <p:cNvCxnSpPr/>
          <p:nvPr/>
        </p:nvCxnSpPr>
        <p:spPr>
          <a:xfrm>
            <a:off x="1501422" y="1490133"/>
            <a:ext cx="1117600" cy="5644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F2BD49-71C7-C5F4-8BA2-152D20510495}"/>
              </a:ext>
            </a:extLst>
          </p:cNvPr>
          <p:cNvCxnSpPr>
            <a:cxnSpLocks/>
          </p:cNvCxnSpPr>
          <p:nvPr/>
        </p:nvCxnSpPr>
        <p:spPr>
          <a:xfrm flipV="1">
            <a:off x="1501422" y="1490133"/>
            <a:ext cx="1117600" cy="2822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176BEC-D1AE-E5AC-03D8-37F715AB7405}"/>
              </a:ext>
            </a:extLst>
          </p:cNvPr>
          <p:cNvCxnSpPr>
            <a:cxnSpLocks/>
          </p:cNvCxnSpPr>
          <p:nvPr/>
        </p:nvCxnSpPr>
        <p:spPr>
          <a:xfrm flipV="1">
            <a:off x="1501422" y="1772355"/>
            <a:ext cx="1117600" cy="2822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3B0D91-01C6-6DED-9050-3AD6A39E3706}"/>
              </a:ext>
            </a:extLst>
          </p:cNvPr>
          <p:cNvSpPr txBox="1"/>
          <p:nvPr/>
        </p:nvSpPr>
        <p:spPr>
          <a:xfrm>
            <a:off x="790222" y="2664177"/>
            <a:ext cx="7947377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 est prêt à partir. Il habite près de la montagne, dans un pré rempli de fleurs sauvages et de papillons.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4724</TotalTime>
  <Words>70</Words>
  <Application>Microsoft Office PowerPoint</Application>
  <PresentationFormat>On-screen Show (16:9)</PresentationFormat>
  <Paragraphs>12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Arimo</vt:lpstr>
      <vt:lpstr>Calibri</vt:lpstr>
      <vt:lpstr>MV Boli</vt:lpstr>
      <vt:lpstr>Times New Roman</vt:lpstr>
      <vt:lpstr>Volkhov</vt:lpstr>
      <vt:lpstr>German Applied Linguistics - Master of Arts in German by Slidesgo</vt:lpstr>
      <vt:lpstr>Les homonymes Pour communiquer Page 116-117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النظريات السوسيولوجية الجشطلتية و السوسيولوجية</dc:title>
  <dc:creator>salizaki</dc:creator>
  <cp:lastModifiedBy>Ahmed Gout</cp:lastModifiedBy>
  <cp:revision>28</cp:revision>
  <dcterms:modified xsi:type="dcterms:W3CDTF">2025-03-02T23:27:18Z</dcterms:modified>
</cp:coreProperties>
</file>